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Catamaran"/>
      <p:regular r:id="rId47"/>
      <p:bold r:id="rId48"/>
    </p:embeddedFont>
    <p:embeddedFont>
      <p:font typeface="Proxima Nova"/>
      <p:regular r:id="rId49"/>
      <p:bold r:id="rId50"/>
      <p:italic r:id="rId51"/>
      <p:boldItalic r:id="rId52"/>
    </p:embeddedFont>
    <p:embeddedFont>
      <p:font typeface="Roboto Medium"/>
      <p:regular r:id="rId53"/>
      <p:bold r:id="rId54"/>
      <p:italic r:id="rId55"/>
      <p:boldItalic r:id="rId56"/>
    </p:embeddedFont>
    <p:embeddedFont>
      <p:font typeface="Denk One"/>
      <p:regular r:id="rId57"/>
    </p:embeddedFont>
    <p:embeddedFont>
      <p:font typeface="Source Code Pro Medium"/>
      <p:regular r:id="rId58"/>
      <p:bold r:id="rId59"/>
      <p:italic r:id="rId60"/>
      <p:boldItalic r:id="rId61"/>
    </p:embeddedFont>
    <p:embeddedFont>
      <p:font typeface="Quantico"/>
      <p:regular r:id="rId62"/>
      <p:bold r:id="rId63"/>
      <p:italic r:id="rId64"/>
      <p:boldItalic r:id="rId65"/>
    </p:embeddedFont>
    <p:embeddedFont>
      <p:font typeface="Amatic SC"/>
      <p:regular r:id="rId66"/>
      <p:bold r:id="rId67"/>
    </p:embeddedFont>
    <p:embeddedFont>
      <p:font typeface="Source Code Pro"/>
      <p:regular r:id="rId68"/>
      <p:bold r:id="rId69"/>
      <p:italic r:id="rId70"/>
      <p:boldItalic r:id="rId71"/>
    </p:embeddedFont>
    <p:embeddedFont>
      <p:font typeface="Bebas Neue"/>
      <p:regular r:id="rId72"/>
    </p:embeddedFont>
    <p:embeddedFont>
      <p:font typeface="PT Sans"/>
      <p:regular r:id="rId73"/>
      <p:bold r:id="rId74"/>
      <p:italic r:id="rId75"/>
      <p:boldItalic r:id="rId76"/>
    </p:embeddedFont>
    <p:embeddedFont>
      <p:font typeface="Chivo"/>
      <p:regular r:id="rId77"/>
      <p:bold r:id="rId78"/>
      <p:italic r:id="rId79"/>
      <p:boldItalic r:id="rId80"/>
    </p:embeddedFont>
    <p:embeddedFont>
      <p:font typeface="Fira Sans Extra Condensed"/>
      <p:regular r:id="rId81"/>
      <p:bold r:id="rId82"/>
      <p:italic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273921C-96B8-4044-8495-49B91FAAAC09}">
  <a:tblStyle styleId="{E273921C-96B8-4044-8495-49B91FAAAC0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0CE9FC0E-33FD-42DB-BED0-94DFF7B2944A}"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FiraSansExtraCondensed-boldItalic.fntdata"/><Relationship Id="rId83" Type="http://schemas.openxmlformats.org/officeDocument/2006/relationships/font" Target="fonts/FiraSansExtraCondensed-italic.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Chivo-boldItalic.fntdata"/><Relationship Id="rId82" Type="http://schemas.openxmlformats.org/officeDocument/2006/relationships/font" Target="fonts/FiraSansExtraCondensed-bold.fntdata"/><Relationship Id="rId81" Type="http://schemas.openxmlformats.org/officeDocument/2006/relationships/font" Target="fonts/FiraSansExtraCondense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Catamaran-bold.fntdata"/><Relationship Id="rId47" Type="http://schemas.openxmlformats.org/officeDocument/2006/relationships/font" Target="fonts/Catamaran-regular.fntdata"/><Relationship Id="rId49" Type="http://schemas.openxmlformats.org/officeDocument/2006/relationships/font" Target="fonts/ProximaNova-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PTSans-regular.fntdata"/><Relationship Id="rId72" Type="http://schemas.openxmlformats.org/officeDocument/2006/relationships/font" Target="fonts/BebasNeue-regular.fntdata"/><Relationship Id="rId31" Type="http://schemas.openxmlformats.org/officeDocument/2006/relationships/slide" Target="slides/slide25.xml"/><Relationship Id="rId75" Type="http://schemas.openxmlformats.org/officeDocument/2006/relationships/font" Target="fonts/PTSans-italic.fntdata"/><Relationship Id="rId30" Type="http://schemas.openxmlformats.org/officeDocument/2006/relationships/slide" Target="slides/slide24.xml"/><Relationship Id="rId74" Type="http://schemas.openxmlformats.org/officeDocument/2006/relationships/font" Target="fonts/PTSans-bold.fntdata"/><Relationship Id="rId33" Type="http://schemas.openxmlformats.org/officeDocument/2006/relationships/slide" Target="slides/slide27.xml"/><Relationship Id="rId77" Type="http://schemas.openxmlformats.org/officeDocument/2006/relationships/font" Target="fonts/Chivo-regular.fntdata"/><Relationship Id="rId32" Type="http://schemas.openxmlformats.org/officeDocument/2006/relationships/slide" Target="slides/slide26.xml"/><Relationship Id="rId76" Type="http://schemas.openxmlformats.org/officeDocument/2006/relationships/font" Target="fonts/PTSans-boldItalic.fntdata"/><Relationship Id="rId35" Type="http://schemas.openxmlformats.org/officeDocument/2006/relationships/slide" Target="slides/slide29.xml"/><Relationship Id="rId79" Type="http://schemas.openxmlformats.org/officeDocument/2006/relationships/font" Target="fonts/Chivo-italic.fntdata"/><Relationship Id="rId34" Type="http://schemas.openxmlformats.org/officeDocument/2006/relationships/slide" Target="slides/slide28.xml"/><Relationship Id="rId78" Type="http://schemas.openxmlformats.org/officeDocument/2006/relationships/font" Target="fonts/Chivo-bold.fntdata"/><Relationship Id="rId71" Type="http://schemas.openxmlformats.org/officeDocument/2006/relationships/font" Target="fonts/SourceCodePro-boldItalic.fntdata"/><Relationship Id="rId70" Type="http://schemas.openxmlformats.org/officeDocument/2006/relationships/font" Target="fonts/SourceCodePro-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Quantico-regular.fntdata"/><Relationship Id="rId61" Type="http://schemas.openxmlformats.org/officeDocument/2006/relationships/font" Target="fonts/SourceCodeProMedium-boldItalic.fntdata"/><Relationship Id="rId20" Type="http://schemas.openxmlformats.org/officeDocument/2006/relationships/slide" Target="slides/slide14.xml"/><Relationship Id="rId64" Type="http://schemas.openxmlformats.org/officeDocument/2006/relationships/font" Target="fonts/Quantico-italic.fntdata"/><Relationship Id="rId63" Type="http://schemas.openxmlformats.org/officeDocument/2006/relationships/font" Target="fonts/Quantico-bold.fntdata"/><Relationship Id="rId22" Type="http://schemas.openxmlformats.org/officeDocument/2006/relationships/slide" Target="slides/slide16.xml"/><Relationship Id="rId66" Type="http://schemas.openxmlformats.org/officeDocument/2006/relationships/font" Target="fonts/AmaticSC-regular.fntdata"/><Relationship Id="rId21" Type="http://schemas.openxmlformats.org/officeDocument/2006/relationships/slide" Target="slides/slide15.xml"/><Relationship Id="rId65" Type="http://schemas.openxmlformats.org/officeDocument/2006/relationships/font" Target="fonts/Quantico-boldItalic.fntdata"/><Relationship Id="rId24" Type="http://schemas.openxmlformats.org/officeDocument/2006/relationships/slide" Target="slides/slide18.xml"/><Relationship Id="rId68" Type="http://schemas.openxmlformats.org/officeDocument/2006/relationships/font" Target="fonts/SourceCodePro-regular.fntdata"/><Relationship Id="rId23" Type="http://schemas.openxmlformats.org/officeDocument/2006/relationships/slide" Target="slides/slide17.xml"/><Relationship Id="rId67" Type="http://schemas.openxmlformats.org/officeDocument/2006/relationships/font" Target="fonts/AmaticSC-bold.fntdata"/><Relationship Id="rId60" Type="http://schemas.openxmlformats.org/officeDocument/2006/relationships/font" Target="fonts/SourceCodeProMedium-italic.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SourceCodePro-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italic.fntdata"/><Relationship Id="rId50" Type="http://schemas.openxmlformats.org/officeDocument/2006/relationships/font" Target="fonts/ProximaNova-bold.fntdata"/><Relationship Id="rId53" Type="http://schemas.openxmlformats.org/officeDocument/2006/relationships/font" Target="fonts/RobotoMedium-regular.fntdata"/><Relationship Id="rId52" Type="http://schemas.openxmlformats.org/officeDocument/2006/relationships/font" Target="fonts/ProximaNova-boldItalic.fntdata"/><Relationship Id="rId11" Type="http://schemas.openxmlformats.org/officeDocument/2006/relationships/slide" Target="slides/slide5.xml"/><Relationship Id="rId55" Type="http://schemas.openxmlformats.org/officeDocument/2006/relationships/font" Target="fonts/RobotoMedium-italic.fntdata"/><Relationship Id="rId10" Type="http://schemas.openxmlformats.org/officeDocument/2006/relationships/slide" Target="slides/slide4.xml"/><Relationship Id="rId54" Type="http://schemas.openxmlformats.org/officeDocument/2006/relationships/font" Target="fonts/RobotoMedium-bold.fntdata"/><Relationship Id="rId13" Type="http://schemas.openxmlformats.org/officeDocument/2006/relationships/slide" Target="slides/slide7.xml"/><Relationship Id="rId57" Type="http://schemas.openxmlformats.org/officeDocument/2006/relationships/font" Target="fonts/DenkOne-regular.fntdata"/><Relationship Id="rId12" Type="http://schemas.openxmlformats.org/officeDocument/2006/relationships/slide" Target="slides/slide6.xml"/><Relationship Id="rId56" Type="http://schemas.openxmlformats.org/officeDocument/2006/relationships/font" Target="fonts/RobotoMedium-boldItalic.fntdata"/><Relationship Id="rId15" Type="http://schemas.openxmlformats.org/officeDocument/2006/relationships/slide" Target="slides/slide9.xml"/><Relationship Id="rId59" Type="http://schemas.openxmlformats.org/officeDocument/2006/relationships/font" Target="fonts/SourceCodeProMedium-bold.fntdata"/><Relationship Id="rId14" Type="http://schemas.openxmlformats.org/officeDocument/2006/relationships/slide" Target="slides/slide8.xml"/><Relationship Id="rId58" Type="http://schemas.openxmlformats.org/officeDocument/2006/relationships/font" Target="fonts/SourceCodeProMedium-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0f7af2584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0f7af2584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f264e083c8_0_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f264e083c8_0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1de8bc5b3b_0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1de8bc5b3b_0_6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efe0b8c4d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efe0b8c4d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cc9050bdf8_0_3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cc9050bdf8_0_3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210f7c66770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210f7c66770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21f30c3009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 name="Google Shape;439;g21f30c3009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3" name="Shape 473"/>
        <p:cNvGrpSpPr/>
        <p:nvPr/>
      </p:nvGrpSpPr>
      <p:grpSpPr>
        <a:xfrm>
          <a:off x="0" y="0"/>
          <a:ext cx="0" cy="0"/>
          <a:chOff x="0" y="0"/>
          <a:chExt cx="0" cy="0"/>
        </a:xfrm>
      </p:grpSpPr>
      <p:sp>
        <p:nvSpPr>
          <p:cNvPr id="474" name="Google Shape;474;g210f7c66770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5" name="Google Shape;475;g210f7c66770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0f7af2584a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20f7af2584a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 name="Shape 519"/>
        <p:cNvGrpSpPr/>
        <p:nvPr/>
      </p:nvGrpSpPr>
      <p:grpSpPr>
        <a:xfrm>
          <a:off x="0" y="0"/>
          <a:ext cx="0" cy="0"/>
          <a:chOff x="0" y="0"/>
          <a:chExt cx="0" cy="0"/>
        </a:xfrm>
      </p:grpSpPr>
      <p:sp>
        <p:nvSpPr>
          <p:cNvPr id="520" name="Google Shape;520;g20f7af2584a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1" name="Google Shape;521;g20f7af2584a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244b0a241a1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244b0a241a1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fa30a77ac9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fa30a77ac9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fd8e885a12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fd8e885a12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f264e083c8_0_1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f264e083c8_0_1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7" name="Shape 647"/>
        <p:cNvGrpSpPr/>
        <p:nvPr/>
      </p:nvGrpSpPr>
      <p:grpSpPr>
        <a:xfrm>
          <a:off x="0" y="0"/>
          <a:ext cx="0" cy="0"/>
          <a:chOff x="0" y="0"/>
          <a:chExt cx="0" cy="0"/>
        </a:xfrm>
      </p:grpSpPr>
      <p:sp>
        <p:nvSpPr>
          <p:cNvPr id="648" name="Google Shape;648;g21de8bc5b3b_0_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9" name="Google Shape;649;g21de8bc5b3b_0_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 name="Shape 658"/>
        <p:cNvGrpSpPr/>
        <p:nvPr/>
      </p:nvGrpSpPr>
      <p:grpSpPr>
        <a:xfrm>
          <a:off x="0" y="0"/>
          <a:ext cx="0" cy="0"/>
          <a:chOff x="0" y="0"/>
          <a:chExt cx="0" cy="0"/>
        </a:xfrm>
      </p:grpSpPr>
      <p:sp>
        <p:nvSpPr>
          <p:cNvPr id="659" name="Google Shape;659;g1e2dd6ba596_0_13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 name="Google Shape;660;g1e2dd6ba596_0_13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1e2dd6ba596_0_136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1e2dd6ba596_0_136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0" name="Shape 670"/>
        <p:cNvGrpSpPr/>
        <p:nvPr/>
      </p:nvGrpSpPr>
      <p:grpSpPr>
        <a:xfrm>
          <a:off x="0" y="0"/>
          <a:ext cx="0" cy="0"/>
          <a:chOff x="0" y="0"/>
          <a:chExt cx="0" cy="0"/>
        </a:xfrm>
      </p:grpSpPr>
      <p:sp>
        <p:nvSpPr>
          <p:cNvPr id="671" name="Google Shape;671;g1e2dd6ba596_0_136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2" name="Google Shape;672;g1e2dd6ba596_0_136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1e2dd6ba596_0_137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1e2dd6ba596_0_137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1e2dd6ba596_0_13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1e2dd6ba596_0_13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 name="Shape 1043"/>
        <p:cNvGrpSpPr/>
        <p:nvPr/>
      </p:nvGrpSpPr>
      <p:grpSpPr>
        <a:xfrm>
          <a:off x="0" y="0"/>
          <a:ext cx="0" cy="0"/>
          <a:chOff x="0" y="0"/>
          <a:chExt cx="0" cy="0"/>
        </a:xfrm>
      </p:grpSpPr>
      <p:sp>
        <p:nvSpPr>
          <p:cNvPr id="1044" name="Google Shape;1044;g1e2dd6ba596_0_14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 name="Google Shape;1045;g1e2dd6ba596_0_14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7" name="Shape 6957"/>
        <p:cNvGrpSpPr/>
        <p:nvPr/>
      </p:nvGrpSpPr>
      <p:grpSpPr>
        <a:xfrm>
          <a:off x="0" y="0"/>
          <a:ext cx="0" cy="0"/>
          <a:chOff x="0" y="0"/>
          <a:chExt cx="0" cy="0"/>
        </a:xfrm>
      </p:grpSpPr>
      <p:sp>
        <p:nvSpPr>
          <p:cNvPr id="6958" name="Google Shape;6958;g1e2dd6ba596_0_199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9" name="Google Shape;6959;g1e2dd6ba596_0_199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1f30c3009d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1f30c3009d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4" name="Shape 7384"/>
        <p:cNvGrpSpPr/>
        <p:nvPr/>
      </p:nvGrpSpPr>
      <p:grpSpPr>
        <a:xfrm>
          <a:off x="0" y="0"/>
          <a:ext cx="0" cy="0"/>
          <a:chOff x="0" y="0"/>
          <a:chExt cx="0" cy="0"/>
        </a:xfrm>
      </p:grpSpPr>
      <p:sp>
        <p:nvSpPr>
          <p:cNvPr id="7385" name="Google Shape;7385;g1e2dd6ba596_0_20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6" name="Google Shape;7386;g1e2dd6ba596_0_20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7" name="Shape 7547"/>
        <p:cNvGrpSpPr/>
        <p:nvPr/>
      </p:nvGrpSpPr>
      <p:grpSpPr>
        <a:xfrm>
          <a:off x="0" y="0"/>
          <a:ext cx="0" cy="0"/>
          <a:chOff x="0" y="0"/>
          <a:chExt cx="0" cy="0"/>
        </a:xfrm>
      </p:grpSpPr>
      <p:sp>
        <p:nvSpPr>
          <p:cNvPr id="7548" name="Google Shape;7548;g1e2dd6ba596_0_205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49" name="Google Shape;7549;g1e2dd6ba596_0_205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9" name="Shape 7949"/>
        <p:cNvGrpSpPr/>
        <p:nvPr/>
      </p:nvGrpSpPr>
      <p:grpSpPr>
        <a:xfrm>
          <a:off x="0" y="0"/>
          <a:ext cx="0" cy="0"/>
          <a:chOff x="0" y="0"/>
          <a:chExt cx="0" cy="0"/>
        </a:xfrm>
      </p:grpSpPr>
      <p:sp>
        <p:nvSpPr>
          <p:cNvPr id="7950" name="Google Shape;7950;g1e2dd6ba596_0_20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51" name="Google Shape;7951;g1e2dd6ba596_0_20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0" name="Shape 8320"/>
        <p:cNvGrpSpPr/>
        <p:nvPr/>
      </p:nvGrpSpPr>
      <p:grpSpPr>
        <a:xfrm>
          <a:off x="0" y="0"/>
          <a:ext cx="0" cy="0"/>
          <a:chOff x="0" y="0"/>
          <a:chExt cx="0" cy="0"/>
        </a:xfrm>
      </p:grpSpPr>
      <p:sp>
        <p:nvSpPr>
          <p:cNvPr id="8321" name="Google Shape;8321;g1e2dd6ba596_0_21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22" name="Google Shape;8322;g1e2dd6ba596_0_21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9" name="Shape 8709"/>
        <p:cNvGrpSpPr/>
        <p:nvPr/>
      </p:nvGrpSpPr>
      <p:grpSpPr>
        <a:xfrm>
          <a:off x="0" y="0"/>
          <a:ext cx="0" cy="0"/>
          <a:chOff x="0" y="0"/>
          <a:chExt cx="0" cy="0"/>
        </a:xfrm>
      </p:grpSpPr>
      <p:sp>
        <p:nvSpPr>
          <p:cNvPr id="8710" name="Google Shape;8710;g1e2dd6ba596_0_21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1" name="Google Shape;8711;g1e2dd6ba596_0_21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0" name="Shape 9140"/>
        <p:cNvGrpSpPr/>
        <p:nvPr/>
      </p:nvGrpSpPr>
      <p:grpSpPr>
        <a:xfrm>
          <a:off x="0" y="0"/>
          <a:ext cx="0" cy="0"/>
          <a:chOff x="0" y="0"/>
          <a:chExt cx="0" cy="0"/>
        </a:xfrm>
      </p:grpSpPr>
      <p:sp>
        <p:nvSpPr>
          <p:cNvPr id="9141" name="Google Shape;9141;g1e2dd6ba596_0_22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42" name="Google Shape;9142;g1e2dd6ba596_0_22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3" name="Shape 9933"/>
        <p:cNvGrpSpPr/>
        <p:nvPr/>
      </p:nvGrpSpPr>
      <p:grpSpPr>
        <a:xfrm>
          <a:off x="0" y="0"/>
          <a:ext cx="0" cy="0"/>
          <a:chOff x="0" y="0"/>
          <a:chExt cx="0" cy="0"/>
        </a:xfrm>
      </p:grpSpPr>
      <p:sp>
        <p:nvSpPr>
          <p:cNvPr id="9934" name="Google Shape;9934;g1e2dd6ba596_0_229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5" name="Google Shape;9935;g1e2dd6ba596_0_229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74" name="Shape 10674"/>
        <p:cNvGrpSpPr/>
        <p:nvPr/>
      </p:nvGrpSpPr>
      <p:grpSpPr>
        <a:xfrm>
          <a:off x="0" y="0"/>
          <a:ext cx="0" cy="0"/>
          <a:chOff x="0" y="0"/>
          <a:chExt cx="0" cy="0"/>
        </a:xfrm>
      </p:grpSpPr>
      <p:sp>
        <p:nvSpPr>
          <p:cNvPr id="10675" name="Google Shape;10675;g1e2dd6ba596_0_23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76" name="Google Shape;10676;g1e2dd6ba596_0_236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7" name="Shape 11367"/>
        <p:cNvGrpSpPr/>
        <p:nvPr/>
      </p:nvGrpSpPr>
      <p:grpSpPr>
        <a:xfrm>
          <a:off x="0" y="0"/>
          <a:ext cx="0" cy="0"/>
          <a:chOff x="0" y="0"/>
          <a:chExt cx="0" cy="0"/>
        </a:xfrm>
      </p:grpSpPr>
      <p:sp>
        <p:nvSpPr>
          <p:cNvPr id="11368" name="Google Shape;11368;g1e2dd6ba596_0_24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69" name="Google Shape;11369;g1e2dd6ba596_0_24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9" name="Shape 11669"/>
        <p:cNvGrpSpPr/>
        <p:nvPr/>
      </p:nvGrpSpPr>
      <p:grpSpPr>
        <a:xfrm>
          <a:off x="0" y="0"/>
          <a:ext cx="0" cy="0"/>
          <a:chOff x="0" y="0"/>
          <a:chExt cx="0" cy="0"/>
        </a:xfrm>
      </p:grpSpPr>
      <p:sp>
        <p:nvSpPr>
          <p:cNvPr id="11670" name="Google Shape;11670;g1e2dd6ba596_0_24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71" name="Google Shape;11671;g1e2dd6ba596_0_24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cc9050bdf8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cc9050bdf8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9" name="Shape 12309"/>
        <p:cNvGrpSpPr/>
        <p:nvPr/>
      </p:nvGrpSpPr>
      <p:grpSpPr>
        <a:xfrm>
          <a:off x="0" y="0"/>
          <a:ext cx="0" cy="0"/>
          <a:chOff x="0" y="0"/>
          <a:chExt cx="0" cy="0"/>
        </a:xfrm>
      </p:grpSpPr>
      <p:sp>
        <p:nvSpPr>
          <p:cNvPr id="12310" name="Google Shape;12310;g1e2dd6ba596_0_27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1" name="Google Shape;12311;g1e2dd6ba596_0_27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fd1541d378_0_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fd1541d378_0_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cc9050bdf8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cc9050bdf8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cc9050bdf8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cc9050bdf8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1e5c6e8e05_0_27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1e5c6e8e05_0_27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cc9050bdf8_0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cc9050bdf8_0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789400" y="1309975"/>
            <a:ext cx="4148400" cy="16779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5169200" y="3772200"/>
            <a:ext cx="3043800" cy="528600"/>
          </a:xfrm>
          <a:prstGeom prst="rect">
            <a:avLst/>
          </a:prstGeom>
        </p:spPr>
        <p:txBody>
          <a:bodyPr anchorCtr="0" anchor="ctr" bIns="91425" lIns="91425" spcFirstLastPara="1" rIns="91425" wrap="square" tIns="91425">
            <a:noAutofit/>
          </a:bodyPr>
          <a:lstStyle>
            <a:lvl1pPr lvl="0">
              <a:lnSpc>
                <a:spcPct val="100000"/>
              </a:lnSpc>
              <a:spcBef>
                <a:spcPts val="0"/>
              </a:spcBef>
              <a:spcAft>
                <a:spcPts val="0"/>
              </a:spcAft>
              <a:buSzPts val="1200"/>
              <a:buNone/>
              <a:defRPr sz="15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2" name="Google Shape;12;p2"/>
          <p:cNvSpPr/>
          <p:nvPr/>
        </p:nvSpPr>
        <p:spPr>
          <a:xfrm>
            <a:off x="11575" y="0"/>
            <a:ext cx="3048600" cy="4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059300" y="0"/>
            <a:ext cx="6084600" cy="41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9" name="Shape 69"/>
        <p:cNvGrpSpPr/>
        <p:nvPr/>
      </p:nvGrpSpPr>
      <p:grpSpPr>
        <a:xfrm>
          <a:off x="0" y="0"/>
          <a:ext cx="0" cy="0"/>
          <a:chOff x="0" y="0"/>
          <a:chExt cx="0" cy="0"/>
        </a:xfrm>
      </p:grpSpPr>
      <p:sp>
        <p:nvSpPr>
          <p:cNvPr id="70" name="Google Shape;70;p11"/>
          <p:cNvSpPr txBox="1"/>
          <p:nvPr>
            <p:ph hasCustomPrompt="1" type="title"/>
          </p:nvPr>
        </p:nvSpPr>
        <p:spPr>
          <a:xfrm>
            <a:off x="3030250" y="1291525"/>
            <a:ext cx="4711500" cy="1198200"/>
          </a:xfrm>
          <a:prstGeom prst="rect">
            <a:avLst/>
          </a:prstGeom>
        </p:spPr>
        <p:txBody>
          <a:bodyPr anchorCtr="0" anchor="b" bIns="91425" lIns="91425" spcFirstLastPara="1" rIns="91425" wrap="square" tIns="91425">
            <a:noAutofit/>
          </a:bodyPr>
          <a:lstStyle>
            <a:lvl1pPr lvl="0" rtl="0">
              <a:spcBef>
                <a:spcPts val="0"/>
              </a:spcBef>
              <a:spcAft>
                <a:spcPts val="0"/>
              </a:spcAft>
              <a:buSzPts val="9600"/>
              <a:buNone/>
              <a:defRPr sz="6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71" name="Google Shape;71;p11"/>
          <p:cNvSpPr txBox="1"/>
          <p:nvPr>
            <p:ph idx="1" type="subTitle"/>
          </p:nvPr>
        </p:nvSpPr>
        <p:spPr>
          <a:xfrm>
            <a:off x="4173275" y="3581850"/>
            <a:ext cx="3169800" cy="67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72" name="Google Shape;72;p11"/>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73" name="Google Shape;73;p11"/>
          <p:cNvSpPr/>
          <p:nvPr/>
        </p:nvSpPr>
        <p:spPr>
          <a:xfrm>
            <a:off x="11575" y="0"/>
            <a:ext cx="3048600" cy="4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a:off x="3059300" y="0"/>
            <a:ext cx="6084600" cy="41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5" name="Shape 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76" name="Shape 76"/>
        <p:cNvGrpSpPr/>
        <p:nvPr/>
      </p:nvGrpSpPr>
      <p:grpSpPr>
        <a:xfrm>
          <a:off x="0" y="0"/>
          <a:ext cx="0" cy="0"/>
          <a:chOff x="0" y="0"/>
          <a:chExt cx="0" cy="0"/>
        </a:xfrm>
      </p:grpSpPr>
      <p:grpSp>
        <p:nvGrpSpPr>
          <p:cNvPr id="77" name="Google Shape;77;p13"/>
          <p:cNvGrpSpPr/>
          <p:nvPr/>
        </p:nvGrpSpPr>
        <p:grpSpPr>
          <a:xfrm>
            <a:off x="396500" y="170424"/>
            <a:ext cx="8360126" cy="4398447"/>
            <a:chOff x="1054783" y="1029605"/>
            <a:chExt cx="7587010" cy="3902100"/>
          </a:xfrm>
        </p:grpSpPr>
        <p:sp>
          <p:nvSpPr>
            <p:cNvPr id="78" name="Google Shape;78;p13"/>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13"/>
          <p:cNvSpPr txBox="1"/>
          <p:nvPr>
            <p:ph type="ctrTitle"/>
          </p:nvPr>
        </p:nvSpPr>
        <p:spPr>
          <a:xfrm>
            <a:off x="1114016" y="1879714"/>
            <a:ext cx="3065100" cy="404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p:txBody>
      </p:sp>
      <p:sp>
        <p:nvSpPr>
          <p:cNvPr id="81" name="Google Shape;81;p13"/>
          <p:cNvSpPr txBox="1"/>
          <p:nvPr>
            <p:ph hasCustomPrompt="1" idx="2" type="title"/>
          </p:nvPr>
        </p:nvSpPr>
        <p:spPr>
          <a:xfrm>
            <a:off x="1113997" y="1269525"/>
            <a:ext cx="1298700" cy="610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000"/>
            </a:lvl1pPr>
            <a:lvl2pPr lvl="1"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2pPr>
            <a:lvl3pPr lvl="2"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3pPr>
            <a:lvl4pPr lvl="3"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4pPr>
            <a:lvl5pPr lvl="4"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5pPr>
            <a:lvl6pPr lvl="5"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6pPr>
            <a:lvl7pPr lvl="6"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7pPr>
            <a:lvl8pPr lvl="7"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8pPr>
            <a:lvl9pPr lvl="8"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9pPr>
          </a:lstStyle>
          <a:p>
            <a:r>
              <a:t>xx%</a:t>
            </a:r>
          </a:p>
        </p:txBody>
      </p:sp>
      <p:sp>
        <p:nvSpPr>
          <p:cNvPr id="82" name="Google Shape;82;p13"/>
          <p:cNvSpPr txBox="1"/>
          <p:nvPr>
            <p:ph idx="3" type="ctrTitle"/>
          </p:nvPr>
        </p:nvSpPr>
        <p:spPr>
          <a:xfrm>
            <a:off x="1114008" y="2892814"/>
            <a:ext cx="3065100" cy="404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p:txBody>
      </p:sp>
      <p:sp>
        <p:nvSpPr>
          <p:cNvPr id="83" name="Google Shape;83;p13"/>
          <p:cNvSpPr txBox="1"/>
          <p:nvPr>
            <p:ph hasCustomPrompt="1" idx="4" type="title"/>
          </p:nvPr>
        </p:nvSpPr>
        <p:spPr>
          <a:xfrm>
            <a:off x="1113997" y="2283824"/>
            <a:ext cx="1298700" cy="6102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000"/>
            </a:lvl1pPr>
            <a:lvl2pPr lvl="1"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2pPr>
            <a:lvl3pPr lvl="2"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3pPr>
            <a:lvl4pPr lvl="3"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4pPr>
            <a:lvl5pPr lvl="4"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5pPr>
            <a:lvl6pPr lvl="5"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6pPr>
            <a:lvl7pPr lvl="6"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7pPr>
            <a:lvl8pPr lvl="7"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8pPr>
            <a:lvl9pPr lvl="8"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9pPr>
          </a:lstStyle>
          <a:p>
            <a:r>
              <a:t>xx%</a:t>
            </a:r>
          </a:p>
        </p:txBody>
      </p:sp>
      <p:sp>
        <p:nvSpPr>
          <p:cNvPr id="84" name="Google Shape;84;p13"/>
          <p:cNvSpPr txBox="1"/>
          <p:nvPr>
            <p:ph idx="5" type="ctrTitle"/>
          </p:nvPr>
        </p:nvSpPr>
        <p:spPr>
          <a:xfrm>
            <a:off x="1114107" y="3908761"/>
            <a:ext cx="3065100" cy="404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p:txBody>
      </p:sp>
      <p:sp>
        <p:nvSpPr>
          <p:cNvPr id="85" name="Google Shape;85;p13"/>
          <p:cNvSpPr txBox="1"/>
          <p:nvPr>
            <p:ph hasCustomPrompt="1" idx="6" type="title"/>
          </p:nvPr>
        </p:nvSpPr>
        <p:spPr>
          <a:xfrm>
            <a:off x="1113998" y="3298125"/>
            <a:ext cx="1298700" cy="609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000"/>
            </a:lvl1pPr>
            <a:lvl2pPr lvl="1"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2pPr>
            <a:lvl3pPr lvl="2"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3pPr>
            <a:lvl4pPr lvl="3"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4pPr>
            <a:lvl5pPr lvl="4"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5pPr>
            <a:lvl6pPr lvl="5"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6pPr>
            <a:lvl7pPr lvl="6"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7pPr>
            <a:lvl8pPr lvl="7"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8pPr>
            <a:lvl9pPr lvl="8"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9pPr>
          </a:lstStyle>
          <a:p>
            <a:r>
              <a:t>xx%</a:t>
            </a:r>
          </a:p>
        </p:txBody>
      </p:sp>
      <p:sp>
        <p:nvSpPr>
          <p:cNvPr id="86" name="Google Shape;86;p13"/>
          <p:cNvSpPr txBox="1"/>
          <p:nvPr>
            <p:ph hasCustomPrompt="1" idx="7" type="title"/>
          </p:nvPr>
        </p:nvSpPr>
        <p:spPr>
          <a:xfrm>
            <a:off x="4965997" y="1270125"/>
            <a:ext cx="1298700" cy="6090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600"/>
              <a:buNone/>
              <a:defRPr sz="3000"/>
            </a:lvl1pPr>
            <a:lvl2pPr lvl="1"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2pPr>
            <a:lvl3pPr lvl="2"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3pPr>
            <a:lvl4pPr lvl="3"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4pPr>
            <a:lvl5pPr lvl="4"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5pPr>
            <a:lvl6pPr lvl="5"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6pPr>
            <a:lvl7pPr lvl="6"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7pPr>
            <a:lvl8pPr lvl="7"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8pPr>
            <a:lvl9pPr lvl="8"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9pPr>
          </a:lstStyle>
          <a:p>
            <a:r>
              <a:t>xx%</a:t>
            </a:r>
          </a:p>
        </p:txBody>
      </p:sp>
      <p:sp>
        <p:nvSpPr>
          <p:cNvPr id="87" name="Google Shape;87;p13"/>
          <p:cNvSpPr txBox="1"/>
          <p:nvPr>
            <p:ph idx="8" type="ctrTitle"/>
          </p:nvPr>
        </p:nvSpPr>
        <p:spPr>
          <a:xfrm>
            <a:off x="4966007" y="1879725"/>
            <a:ext cx="3065100" cy="4041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p:txBody>
      </p:sp>
      <p:sp>
        <p:nvSpPr>
          <p:cNvPr id="88" name="Google Shape;88;p13"/>
          <p:cNvSpPr txBox="1"/>
          <p:nvPr>
            <p:ph idx="9"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89" name="Google Shape;89;p13"/>
          <p:cNvSpPr txBox="1"/>
          <p:nvPr>
            <p:ph idx="13" type="ctrTitle"/>
          </p:nvPr>
        </p:nvSpPr>
        <p:spPr>
          <a:xfrm>
            <a:off x="4966007" y="2892814"/>
            <a:ext cx="3065100" cy="4041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p:txBody>
      </p:sp>
      <p:sp>
        <p:nvSpPr>
          <p:cNvPr id="90" name="Google Shape;90;p13"/>
          <p:cNvSpPr txBox="1"/>
          <p:nvPr>
            <p:ph hasCustomPrompt="1" idx="14" type="title"/>
          </p:nvPr>
        </p:nvSpPr>
        <p:spPr>
          <a:xfrm>
            <a:off x="4965997" y="2283824"/>
            <a:ext cx="1298700" cy="6090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000"/>
            </a:lvl1pPr>
            <a:lvl2pPr lvl="1"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2pPr>
            <a:lvl3pPr lvl="2"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3pPr>
            <a:lvl4pPr lvl="3"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4pPr>
            <a:lvl5pPr lvl="4"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5pPr>
            <a:lvl6pPr lvl="5"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6pPr>
            <a:lvl7pPr lvl="6"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7pPr>
            <a:lvl8pPr lvl="7"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8pPr>
            <a:lvl9pPr lvl="8"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9pPr>
          </a:lstStyle>
          <a:p>
            <a:r>
              <a:t>xx%</a:t>
            </a:r>
          </a:p>
        </p:txBody>
      </p:sp>
      <p:sp>
        <p:nvSpPr>
          <p:cNvPr id="91" name="Google Shape;91;p13"/>
          <p:cNvSpPr txBox="1"/>
          <p:nvPr>
            <p:ph hasCustomPrompt="1" idx="15" type="title"/>
          </p:nvPr>
        </p:nvSpPr>
        <p:spPr>
          <a:xfrm>
            <a:off x="4965997" y="3298125"/>
            <a:ext cx="1298700" cy="6090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3600"/>
              <a:buNone/>
              <a:defRPr sz="3000"/>
            </a:lvl1pPr>
            <a:lvl2pPr lvl="1"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2pPr>
            <a:lvl3pPr lvl="2"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3pPr>
            <a:lvl4pPr lvl="3"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4pPr>
            <a:lvl5pPr lvl="4"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5pPr>
            <a:lvl6pPr lvl="5"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6pPr>
            <a:lvl7pPr lvl="6"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7pPr>
            <a:lvl8pPr lvl="7"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8pPr>
            <a:lvl9pPr lvl="8" rtl="0" algn="r">
              <a:spcBef>
                <a:spcPts val="0"/>
              </a:spcBef>
              <a:spcAft>
                <a:spcPts val="0"/>
              </a:spcAft>
              <a:buSzPts val="3600"/>
              <a:buFont typeface="Fira Sans Extra Condensed"/>
              <a:buNone/>
              <a:defRPr b="0" sz="3600">
                <a:latin typeface="Fira Sans Extra Condensed"/>
                <a:ea typeface="Fira Sans Extra Condensed"/>
                <a:cs typeface="Fira Sans Extra Condensed"/>
                <a:sym typeface="Fira Sans Extra Condensed"/>
              </a:defRPr>
            </a:lvl9pPr>
          </a:lstStyle>
          <a:p>
            <a:r>
              <a:t>xx%</a:t>
            </a:r>
          </a:p>
        </p:txBody>
      </p:sp>
      <p:sp>
        <p:nvSpPr>
          <p:cNvPr id="92" name="Google Shape;92;p13"/>
          <p:cNvSpPr txBox="1"/>
          <p:nvPr>
            <p:ph idx="16" type="ctrTitle"/>
          </p:nvPr>
        </p:nvSpPr>
        <p:spPr>
          <a:xfrm>
            <a:off x="4966007" y="3908750"/>
            <a:ext cx="3065100" cy="4041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lt2"/>
              </a:buClr>
              <a:buSzPts val="2000"/>
              <a:buNone/>
              <a:defRPr sz="2200"/>
            </a:lvl1pPr>
            <a:lvl2pPr lvl="1"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2pPr>
            <a:lvl3pPr lvl="2"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3pPr>
            <a:lvl4pPr lvl="3"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4pPr>
            <a:lvl5pPr lvl="4"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5pPr>
            <a:lvl6pPr lvl="5"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6pPr>
            <a:lvl7pPr lvl="6"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7pPr>
            <a:lvl8pPr lvl="7"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8pPr>
            <a:lvl9pPr lvl="8" rtl="0">
              <a:spcBef>
                <a:spcPts val="0"/>
              </a:spcBef>
              <a:spcAft>
                <a:spcPts val="0"/>
              </a:spcAft>
              <a:buClr>
                <a:schemeClr val="lt2"/>
              </a:buClr>
              <a:buSzPts val="2000"/>
              <a:buFont typeface="Denk One"/>
              <a:buNone/>
              <a:defRPr sz="2000">
                <a:solidFill>
                  <a:schemeClr val="lt2"/>
                </a:solidFill>
                <a:latin typeface="Denk One"/>
                <a:ea typeface="Denk One"/>
                <a:cs typeface="Denk One"/>
                <a:sym typeface="Denk One"/>
              </a:defRPr>
            </a:lvl9pPr>
          </a:lstStyle>
          <a:p/>
        </p:txBody>
      </p:sp>
      <p:sp>
        <p:nvSpPr>
          <p:cNvPr id="93" name="Google Shape;93;p13"/>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_1_1_1_1_1_1">
    <p:spTree>
      <p:nvGrpSpPr>
        <p:cNvPr id="94" name="Shape 94"/>
        <p:cNvGrpSpPr/>
        <p:nvPr/>
      </p:nvGrpSpPr>
      <p:grpSpPr>
        <a:xfrm>
          <a:off x="0" y="0"/>
          <a:ext cx="0" cy="0"/>
          <a:chOff x="0" y="0"/>
          <a:chExt cx="0" cy="0"/>
        </a:xfrm>
      </p:grpSpPr>
      <p:grpSp>
        <p:nvGrpSpPr>
          <p:cNvPr id="95" name="Google Shape;95;p14"/>
          <p:cNvGrpSpPr/>
          <p:nvPr/>
        </p:nvGrpSpPr>
        <p:grpSpPr>
          <a:xfrm>
            <a:off x="396500" y="170424"/>
            <a:ext cx="8360126" cy="4398447"/>
            <a:chOff x="1054783" y="1029605"/>
            <a:chExt cx="7587010" cy="3902100"/>
          </a:xfrm>
        </p:grpSpPr>
        <p:sp>
          <p:nvSpPr>
            <p:cNvPr id="96" name="Google Shape;96;p14"/>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14"/>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99" name="Google Shape;99;p14"/>
          <p:cNvSpPr txBox="1"/>
          <p:nvPr>
            <p:ph idx="1" type="body"/>
          </p:nvPr>
        </p:nvSpPr>
        <p:spPr>
          <a:xfrm>
            <a:off x="720000" y="1355450"/>
            <a:ext cx="3453900" cy="16233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2"/>
              </a:buClr>
              <a:buSzPts val="1200"/>
              <a:buFont typeface="Anaheim"/>
              <a:buChar char="●"/>
              <a:defRPr sz="1200"/>
            </a:lvl1pPr>
            <a:lvl2pPr indent="-304800" lvl="1" marL="914400" rtl="0">
              <a:spcBef>
                <a:spcPts val="0"/>
              </a:spcBef>
              <a:spcAft>
                <a:spcPts val="0"/>
              </a:spcAft>
              <a:buClr>
                <a:srgbClr val="434343"/>
              </a:buClr>
              <a:buSzPts val="1200"/>
              <a:buFont typeface="Anaheim"/>
              <a:buChar char="○"/>
              <a:defRPr/>
            </a:lvl2pPr>
            <a:lvl3pPr indent="-304800" lvl="2" marL="1371600" rtl="0">
              <a:spcBef>
                <a:spcPts val="0"/>
              </a:spcBef>
              <a:spcAft>
                <a:spcPts val="0"/>
              </a:spcAft>
              <a:buClr>
                <a:srgbClr val="434343"/>
              </a:buClr>
              <a:buSzPts val="1200"/>
              <a:buFont typeface="Anaheim"/>
              <a:buChar char="■"/>
              <a:defRPr/>
            </a:lvl3pPr>
            <a:lvl4pPr indent="-304800" lvl="3" marL="1828800" rtl="0">
              <a:spcBef>
                <a:spcPts val="0"/>
              </a:spcBef>
              <a:spcAft>
                <a:spcPts val="0"/>
              </a:spcAft>
              <a:buClr>
                <a:srgbClr val="434343"/>
              </a:buClr>
              <a:buSzPts val="1200"/>
              <a:buFont typeface="Anaheim"/>
              <a:buChar char="●"/>
              <a:defRPr/>
            </a:lvl4pPr>
            <a:lvl5pPr indent="-304800" lvl="4" marL="2286000" rtl="0">
              <a:spcBef>
                <a:spcPts val="0"/>
              </a:spcBef>
              <a:spcAft>
                <a:spcPts val="0"/>
              </a:spcAft>
              <a:buClr>
                <a:srgbClr val="434343"/>
              </a:buClr>
              <a:buSzPts val="1200"/>
              <a:buFont typeface="Anaheim"/>
              <a:buChar char="○"/>
              <a:defRPr/>
            </a:lvl5pPr>
            <a:lvl6pPr indent="-304800" lvl="5" marL="2743200" rtl="0">
              <a:spcBef>
                <a:spcPts val="0"/>
              </a:spcBef>
              <a:spcAft>
                <a:spcPts val="0"/>
              </a:spcAft>
              <a:buClr>
                <a:srgbClr val="434343"/>
              </a:buClr>
              <a:buSzPts val="1200"/>
              <a:buFont typeface="Anaheim"/>
              <a:buChar char="■"/>
              <a:defRPr/>
            </a:lvl6pPr>
            <a:lvl7pPr indent="-304800" lvl="6" marL="3200400" rtl="0">
              <a:spcBef>
                <a:spcPts val="0"/>
              </a:spcBef>
              <a:spcAft>
                <a:spcPts val="0"/>
              </a:spcAft>
              <a:buClr>
                <a:srgbClr val="434343"/>
              </a:buClr>
              <a:buSzPts val="1200"/>
              <a:buFont typeface="Anaheim"/>
              <a:buChar char="●"/>
              <a:defRPr/>
            </a:lvl7pPr>
            <a:lvl8pPr indent="-304800" lvl="7" marL="3657600" rtl="0">
              <a:spcBef>
                <a:spcPts val="0"/>
              </a:spcBef>
              <a:spcAft>
                <a:spcPts val="0"/>
              </a:spcAft>
              <a:buClr>
                <a:srgbClr val="434343"/>
              </a:buClr>
              <a:buSzPts val="1200"/>
              <a:buFont typeface="Anaheim"/>
              <a:buChar char="○"/>
              <a:defRPr/>
            </a:lvl8pPr>
            <a:lvl9pPr indent="-304800" lvl="8" marL="4114800" rtl="0">
              <a:spcBef>
                <a:spcPts val="0"/>
              </a:spcBef>
              <a:spcAft>
                <a:spcPts val="0"/>
              </a:spcAft>
              <a:buClr>
                <a:srgbClr val="434343"/>
              </a:buClr>
              <a:buSzPts val="1200"/>
              <a:buFont typeface="Anaheim"/>
              <a:buChar char="■"/>
              <a:defRPr/>
            </a:lvl9pPr>
          </a:lstStyle>
          <a:p/>
        </p:txBody>
      </p:sp>
      <p:sp>
        <p:nvSpPr>
          <p:cNvPr id="100" name="Google Shape;100;p14"/>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101" name="Shape 101"/>
        <p:cNvGrpSpPr/>
        <p:nvPr/>
      </p:nvGrpSpPr>
      <p:grpSpPr>
        <a:xfrm>
          <a:off x="0" y="0"/>
          <a:ext cx="0" cy="0"/>
          <a:chOff x="0" y="0"/>
          <a:chExt cx="0" cy="0"/>
        </a:xfrm>
      </p:grpSpPr>
      <p:grpSp>
        <p:nvGrpSpPr>
          <p:cNvPr id="102" name="Google Shape;102;p15"/>
          <p:cNvGrpSpPr/>
          <p:nvPr/>
        </p:nvGrpSpPr>
        <p:grpSpPr>
          <a:xfrm>
            <a:off x="396500" y="170424"/>
            <a:ext cx="8360126" cy="4398447"/>
            <a:chOff x="1054783" y="1029605"/>
            <a:chExt cx="7587010" cy="3902100"/>
          </a:xfrm>
        </p:grpSpPr>
        <p:sp>
          <p:nvSpPr>
            <p:cNvPr id="103" name="Google Shape;103;p15"/>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5"/>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06" name="Google Shape;106;p15"/>
          <p:cNvSpPr txBox="1"/>
          <p:nvPr>
            <p:ph idx="1" type="body"/>
          </p:nvPr>
        </p:nvSpPr>
        <p:spPr>
          <a:xfrm>
            <a:off x="720000" y="1357275"/>
            <a:ext cx="4209600" cy="24927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2"/>
              </a:buClr>
              <a:buSzPts val="1200"/>
              <a:buFont typeface="Anaheim"/>
              <a:buChar char="●"/>
              <a:defRPr/>
            </a:lvl1pPr>
            <a:lvl2pPr indent="-304800" lvl="1" marL="914400" rtl="0">
              <a:spcBef>
                <a:spcPts val="0"/>
              </a:spcBef>
              <a:spcAft>
                <a:spcPts val="0"/>
              </a:spcAft>
              <a:buClr>
                <a:srgbClr val="434343"/>
              </a:buClr>
              <a:buSzPts val="1200"/>
              <a:buFont typeface="Anaheim"/>
              <a:buChar char="○"/>
              <a:defRPr/>
            </a:lvl2pPr>
            <a:lvl3pPr indent="-304800" lvl="2" marL="1371600" rtl="0">
              <a:spcBef>
                <a:spcPts val="0"/>
              </a:spcBef>
              <a:spcAft>
                <a:spcPts val="0"/>
              </a:spcAft>
              <a:buClr>
                <a:srgbClr val="434343"/>
              </a:buClr>
              <a:buSzPts val="1200"/>
              <a:buFont typeface="Anaheim"/>
              <a:buChar char="■"/>
              <a:defRPr/>
            </a:lvl3pPr>
            <a:lvl4pPr indent="-304800" lvl="3" marL="1828800" rtl="0">
              <a:spcBef>
                <a:spcPts val="0"/>
              </a:spcBef>
              <a:spcAft>
                <a:spcPts val="0"/>
              </a:spcAft>
              <a:buClr>
                <a:srgbClr val="434343"/>
              </a:buClr>
              <a:buSzPts val="1200"/>
              <a:buFont typeface="Anaheim"/>
              <a:buChar char="●"/>
              <a:defRPr/>
            </a:lvl4pPr>
            <a:lvl5pPr indent="-304800" lvl="4" marL="2286000" rtl="0">
              <a:spcBef>
                <a:spcPts val="0"/>
              </a:spcBef>
              <a:spcAft>
                <a:spcPts val="0"/>
              </a:spcAft>
              <a:buClr>
                <a:srgbClr val="434343"/>
              </a:buClr>
              <a:buSzPts val="1200"/>
              <a:buFont typeface="Anaheim"/>
              <a:buChar char="○"/>
              <a:defRPr/>
            </a:lvl5pPr>
            <a:lvl6pPr indent="-304800" lvl="5" marL="2743200" rtl="0">
              <a:spcBef>
                <a:spcPts val="0"/>
              </a:spcBef>
              <a:spcAft>
                <a:spcPts val="0"/>
              </a:spcAft>
              <a:buClr>
                <a:srgbClr val="434343"/>
              </a:buClr>
              <a:buSzPts val="1200"/>
              <a:buFont typeface="Anaheim"/>
              <a:buChar char="■"/>
              <a:defRPr/>
            </a:lvl6pPr>
            <a:lvl7pPr indent="-304800" lvl="6" marL="3200400" rtl="0">
              <a:spcBef>
                <a:spcPts val="0"/>
              </a:spcBef>
              <a:spcAft>
                <a:spcPts val="0"/>
              </a:spcAft>
              <a:buClr>
                <a:srgbClr val="434343"/>
              </a:buClr>
              <a:buSzPts val="1200"/>
              <a:buFont typeface="Anaheim"/>
              <a:buChar char="●"/>
              <a:defRPr/>
            </a:lvl7pPr>
            <a:lvl8pPr indent="-304800" lvl="7" marL="3657600" rtl="0">
              <a:spcBef>
                <a:spcPts val="0"/>
              </a:spcBef>
              <a:spcAft>
                <a:spcPts val="0"/>
              </a:spcAft>
              <a:buClr>
                <a:srgbClr val="434343"/>
              </a:buClr>
              <a:buSzPts val="1200"/>
              <a:buFont typeface="Anaheim"/>
              <a:buChar char="○"/>
              <a:defRPr/>
            </a:lvl8pPr>
            <a:lvl9pPr indent="-304800" lvl="8" marL="4114800" rtl="0">
              <a:spcBef>
                <a:spcPts val="0"/>
              </a:spcBef>
              <a:spcAft>
                <a:spcPts val="0"/>
              </a:spcAft>
              <a:buClr>
                <a:srgbClr val="434343"/>
              </a:buClr>
              <a:buSzPts val="1200"/>
              <a:buFont typeface="Anaheim"/>
              <a:buChar char="■"/>
              <a:defRPr/>
            </a:lvl9pPr>
          </a:lstStyle>
          <a:p/>
        </p:txBody>
      </p:sp>
      <p:sp>
        <p:nvSpPr>
          <p:cNvPr id="107" name="Google Shape;107;p15"/>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108" name="Shape 108"/>
        <p:cNvGrpSpPr/>
        <p:nvPr/>
      </p:nvGrpSpPr>
      <p:grpSpPr>
        <a:xfrm>
          <a:off x="0" y="0"/>
          <a:ext cx="0" cy="0"/>
          <a:chOff x="0" y="0"/>
          <a:chExt cx="0" cy="0"/>
        </a:xfrm>
      </p:grpSpPr>
      <p:grpSp>
        <p:nvGrpSpPr>
          <p:cNvPr id="109" name="Google Shape;109;p16"/>
          <p:cNvGrpSpPr/>
          <p:nvPr/>
        </p:nvGrpSpPr>
        <p:grpSpPr>
          <a:xfrm>
            <a:off x="396500" y="170424"/>
            <a:ext cx="8360126" cy="4398447"/>
            <a:chOff x="1054783" y="1029605"/>
            <a:chExt cx="7587010" cy="3902100"/>
          </a:xfrm>
        </p:grpSpPr>
        <p:sp>
          <p:nvSpPr>
            <p:cNvPr id="110" name="Google Shape;110;p16"/>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16"/>
          <p:cNvSpPr txBox="1"/>
          <p:nvPr>
            <p:ph type="title"/>
          </p:nvPr>
        </p:nvSpPr>
        <p:spPr>
          <a:xfrm>
            <a:off x="720000" y="1448625"/>
            <a:ext cx="2257200" cy="4023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13" name="Google Shape;113;p16"/>
          <p:cNvSpPr txBox="1"/>
          <p:nvPr>
            <p:ph idx="1" type="subTitle"/>
          </p:nvPr>
        </p:nvSpPr>
        <p:spPr>
          <a:xfrm>
            <a:off x="720176" y="1807975"/>
            <a:ext cx="2257200" cy="203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4" name="Google Shape;114;p16"/>
          <p:cNvSpPr txBox="1"/>
          <p:nvPr>
            <p:ph idx="2" type="title"/>
          </p:nvPr>
        </p:nvSpPr>
        <p:spPr>
          <a:xfrm>
            <a:off x="3491775" y="1448625"/>
            <a:ext cx="2257500" cy="3900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15" name="Google Shape;115;p16"/>
          <p:cNvSpPr txBox="1"/>
          <p:nvPr>
            <p:ph idx="3" type="subTitle"/>
          </p:nvPr>
        </p:nvSpPr>
        <p:spPr>
          <a:xfrm>
            <a:off x="3491950" y="1807325"/>
            <a:ext cx="2257500" cy="203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16"/>
          <p:cNvSpPr txBox="1"/>
          <p:nvPr>
            <p:ph idx="4" type="title"/>
          </p:nvPr>
        </p:nvSpPr>
        <p:spPr>
          <a:xfrm>
            <a:off x="6162250" y="1448625"/>
            <a:ext cx="2257500" cy="3900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17" name="Google Shape;117;p16"/>
          <p:cNvSpPr txBox="1"/>
          <p:nvPr>
            <p:ph idx="5" type="subTitle"/>
          </p:nvPr>
        </p:nvSpPr>
        <p:spPr>
          <a:xfrm>
            <a:off x="6162250" y="1808000"/>
            <a:ext cx="2257500" cy="2037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8" name="Google Shape;118;p16"/>
          <p:cNvSpPr txBox="1"/>
          <p:nvPr>
            <p:ph idx="6"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19" name="Google Shape;119;p16"/>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120" name="Shape 120"/>
        <p:cNvGrpSpPr/>
        <p:nvPr/>
      </p:nvGrpSpPr>
      <p:grpSpPr>
        <a:xfrm>
          <a:off x="0" y="0"/>
          <a:ext cx="0" cy="0"/>
          <a:chOff x="0" y="0"/>
          <a:chExt cx="0" cy="0"/>
        </a:xfrm>
      </p:grpSpPr>
      <p:grpSp>
        <p:nvGrpSpPr>
          <p:cNvPr id="121" name="Google Shape;121;p17"/>
          <p:cNvGrpSpPr/>
          <p:nvPr/>
        </p:nvGrpSpPr>
        <p:grpSpPr>
          <a:xfrm>
            <a:off x="396500" y="170424"/>
            <a:ext cx="8360126" cy="4398447"/>
            <a:chOff x="1054783" y="1029605"/>
            <a:chExt cx="7587010" cy="3902100"/>
          </a:xfrm>
        </p:grpSpPr>
        <p:sp>
          <p:nvSpPr>
            <p:cNvPr id="122" name="Google Shape;122;p17"/>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7"/>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7"/>
          <p:cNvSpPr txBox="1"/>
          <p:nvPr>
            <p:ph type="title"/>
          </p:nvPr>
        </p:nvSpPr>
        <p:spPr>
          <a:xfrm>
            <a:off x="717350" y="1295950"/>
            <a:ext cx="3728400" cy="4059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25" name="Google Shape;125;p17"/>
          <p:cNvSpPr txBox="1"/>
          <p:nvPr>
            <p:ph idx="1" type="subTitle"/>
          </p:nvPr>
        </p:nvSpPr>
        <p:spPr>
          <a:xfrm>
            <a:off x="717350" y="1651849"/>
            <a:ext cx="3728400" cy="101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6" name="Google Shape;126;p17"/>
          <p:cNvSpPr txBox="1"/>
          <p:nvPr>
            <p:ph idx="2" type="title"/>
          </p:nvPr>
        </p:nvSpPr>
        <p:spPr>
          <a:xfrm>
            <a:off x="4691091" y="1295950"/>
            <a:ext cx="3728400" cy="4059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27" name="Google Shape;127;p17"/>
          <p:cNvSpPr txBox="1"/>
          <p:nvPr>
            <p:ph idx="3" type="subTitle"/>
          </p:nvPr>
        </p:nvSpPr>
        <p:spPr>
          <a:xfrm>
            <a:off x="4691095" y="1651851"/>
            <a:ext cx="3728400" cy="101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8" name="Google Shape;128;p17"/>
          <p:cNvSpPr txBox="1"/>
          <p:nvPr>
            <p:ph idx="4" type="title"/>
          </p:nvPr>
        </p:nvSpPr>
        <p:spPr>
          <a:xfrm>
            <a:off x="717350" y="2865407"/>
            <a:ext cx="3728400" cy="4059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29" name="Google Shape;129;p17"/>
          <p:cNvSpPr txBox="1"/>
          <p:nvPr>
            <p:ph idx="5" type="subTitle"/>
          </p:nvPr>
        </p:nvSpPr>
        <p:spPr>
          <a:xfrm>
            <a:off x="717350" y="3220675"/>
            <a:ext cx="3728400" cy="101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0" name="Google Shape;130;p17"/>
          <p:cNvSpPr txBox="1"/>
          <p:nvPr>
            <p:ph idx="6" type="title"/>
          </p:nvPr>
        </p:nvSpPr>
        <p:spPr>
          <a:xfrm>
            <a:off x="4691091" y="2865413"/>
            <a:ext cx="3728400" cy="4059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31" name="Google Shape;131;p17"/>
          <p:cNvSpPr txBox="1"/>
          <p:nvPr>
            <p:ph idx="7" type="subTitle"/>
          </p:nvPr>
        </p:nvSpPr>
        <p:spPr>
          <a:xfrm>
            <a:off x="4691095" y="3220676"/>
            <a:ext cx="3728400" cy="101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32" name="Google Shape;132;p17"/>
          <p:cNvSpPr txBox="1"/>
          <p:nvPr>
            <p:ph idx="8"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33" name="Google Shape;133;p17"/>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34" name="Shape 134"/>
        <p:cNvGrpSpPr/>
        <p:nvPr/>
      </p:nvGrpSpPr>
      <p:grpSpPr>
        <a:xfrm>
          <a:off x="0" y="0"/>
          <a:ext cx="0" cy="0"/>
          <a:chOff x="0" y="0"/>
          <a:chExt cx="0" cy="0"/>
        </a:xfrm>
      </p:grpSpPr>
      <p:grpSp>
        <p:nvGrpSpPr>
          <p:cNvPr id="135" name="Google Shape;135;p18"/>
          <p:cNvGrpSpPr/>
          <p:nvPr/>
        </p:nvGrpSpPr>
        <p:grpSpPr>
          <a:xfrm>
            <a:off x="396500" y="170424"/>
            <a:ext cx="8360126" cy="4398447"/>
            <a:chOff x="1054783" y="1029605"/>
            <a:chExt cx="7587010" cy="3902100"/>
          </a:xfrm>
        </p:grpSpPr>
        <p:sp>
          <p:nvSpPr>
            <p:cNvPr id="136" name="Google Shape;136;p18"/>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8"/>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18"/>
          <p:cNvSpPr txBox="1"/>
          <p:nvPr>
            <p:ph type="title"/>
          </p:nvPr>
        </p:nvSpPr>
        <p:spPr>
          <a:xfrm>
            <a:off x="724350" y="953007"/>
            <a:ext cx="2563200" cy="7380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39" name="Google Shape;139;p18"/>
          <p:cNvSpPr txBox="1"/>
          <p:nvPr>
            <p:ph idx="1" type="subTitle"/>
          </p:nvPr>
        </p:nvSpPr>
        <p:spPr>
          <a:xfrm>
            <a:off x="724350" y="1650487"/>
            <a:ext cx="2563200" cy="1075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0" name="Google Shape;140;p18"/>
          <p:cNvSpPr txBox="1"/>
          <p:nvPr>
            <p:ph idx="2" type="title"/>
          </p:nvPr>
        </p:nvSpPr>
        <p:spPr>
          <a:xfrm>
            <a:off x="3290800" y="961215"/>
            <a:ext cx="2563200" cy="7380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41" name="Google Shape;141;p18"/>
          <p:cNvSpPr txBox="1"/>
          <p:nvPr>
            <p:ph idx="3" type="subTitle"/>
          </p:nvPr>
        </p:nvSpPr>
        <p:spPr>
          <a:xfrm>
            <a:off x="3290800" y="1650487"/>
            <a:ext cx="2563200" cy="10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2" name="Google Shape;142;p18"/>
          <p:cNvSpPr txBox="1"/>
          <p:nvPr>
            <p:ph idx="4" type="title"/>
          </p:nvPr>
        </p:nvSpPr>
        <p:spPr>
          <a:xfrm>
            <a:off x="724350" y="2741296"/>
            <a:ext cx="2563200" cy="7380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43" name="Google Shape;143;p18"/>
          <p:cNvSpPr txBox="1"/>
          <p:nvPr>
            <p:ph idx="5" type="subTitle"/>
          </p:nvPr>
        </p:nvSpPr>
        <p:spPr>
          <a:xfrm>
            <a:off x="724350" y="3436046"/>
            <a:ext cx="2563200" cy="10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4" name="Google Shape;144;p18"/>
          <p:cNvSpPr txBox="1"/>
          <p:nvPr>
            <p:ph idx="6" type="title"/>
          </p:nvPr>
        </p:nvSpPr>
        <p:spPr>
          <a:xfrm>
            <a:off x="3290793" y="2741302"/>
            <a:ext cx="2563200" cy="7380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45" name="Google Shape;145;p18"/>
          <p:cNvSpPr txBox="1"/>
          <p:nvPr>
            <p:ph idx="7" type="subTitle"/>
          </p:nvPr>
        </p:nvSpPr>
        <p:spPr>
          <a:xfrm>
            <a:off x="3290793" y="3436048"/>
            <a:ext cx="2563200" cy="10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6" name="Google Shape;146;p18"/>
          <p:cNvSpPr txBox="1"/>
          <p:nvPr>
            <p:ph idx="8" type="title"/>
          </p:nvPr>
        </p:nvSpPr>
        <p:spPr>
          <a:xfrm>
            <a:off x="5852375" y="961215"/>
            <a:ext cx="2563200" cy="7380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47" name="Google Shape;147;p18"/>
          <p:cNvSpPr txBox="1"/>
          <p:nvPr>
            <p:ph idx="9" type="subTitle"/>
          </p:nvPr>
        </p:nvSpPr>
        <p:spPr>
          <a:xfrm>
            <a:off x="5852377" y="1650487"/>
            <a:ext cx="2563200" cy="10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48" name="Google Shape;148;p18"/>
          <p:cNvSpPr txBox="1"/>
          <p:nvPr>
            <p:ph idx="13" type="title"/>
          </p:nvPr>
        </p:nvSpPr>
        <p:spPr>
          <a:xfrm>
            <a:off x="5852375" y="2741298"/>
            <a:ext cx="2563200" cy="7380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sz="2200"/>
            </a:lvl1pPr>
            <a:lvl2pPr lvl="1" rtl="0" algn="ctr">
              <a:spcBef>
                <a:spcPts val="0"/>
              </a:spcBef>
              <a:spcAft>
                <a:spcPts val="0"/>
              </a:spcAft>
              <a:buSzPts val="2000"/>
              <a:buNone/>
              <a:defRPr sz="2000"/>
            </a:lvl2pPr>
            <a:lvl3pPr lvl="2" rtl="0" algn="ctr">
              <a:spcBef>
                <a:spcPts val="0"/>
              </a:spcBef>
              <a:spcAft>
                <a:spcPts val="0"/>
              </a:spcAft>
              <a:buSzPts val="2000"/>
              <a:buNone/>
              <a:defRPr sz="2000"/>
            </a:lvl3pPr>
            <a:lvl4pPr lvl="3" rtl="0" algn="ctr">
              <a:spcBef>
                <a:spcPts val="0"/>
              </a:spcBef>
              <a:spcAft>
                <a:spcPts val="0"/>
              </a:spcAft>
              <a:buSzPts val="2000"/>
              <a:buNone/>
              <a:defRPr sz="2000"/>
            </a:lvl4pPr>
            <a:lvl5pPr lvl="4" rtl="0" algn="ctr">
              <a:spcBef>
                <a:spcPts val="0"/>
              </a:spcBef>
              <a:spcAft>
                <a:spcPts val="0"/>
              </a:spcAft>
              <a:buSzPts val="2000"/>
              <a:buNone/>
              <a:defRPr sz="2000"/>
            </a:lvl5pPr>
            <a:lvl6pPr lvl="5" rtl="0" algn="ctr">
              <a:spcBef>
                <a:spcPts val="0"/>
              </a:spcBef>
              <a:spcAft>
                <a:spcPts val="0"/>
              </a:spcAft>
              <a:buSzPts val="2000"/>
              <a:buNone/>
              <a:defRPr sz="2000"/>
            </a:lvl6pPr>
            <a:lvl7pPr lvl="6" rtl="0" algn="ctr">
              <a:spcBef>
                <a:spcPts val="0"/>
              </a:spcBef>
              <a:spcAft>
                <a:spcPts val="0"/>
              </a:spcAft>
              <a:buSzPts val="2000"/>
              <a:buNone/>
              <a:defRPr sz="2000"/>
            </a:lvl7pPr>
            <a:lvl8pPr lvl="7" rtl="0" algn="ctr">
              <a:spcBef>
                <a:spcPts val="0"/>
              </a:spcBef>
              <a:spcAft>
                <a:spcPts val="0"/>
              </a:spcAft>
              <a:buSzPts val="2000"/>
              <a:buNone/>
              <a:defRPr sz="2000"/>
            </a:lvl8pPr>
            <a:lvl9pPr lvl="8" rtl="0" algn="ctr">
              <a:spcBef>
                <a:spcPts val="0"/>
              </a:spcBef>
              <a:spcAft>
                <a:spcPts val="0"/>
              </a:spcAft>
              <a:buSzPts val="2000"/>
              <a:buNone/>
              <a:defRPr sz="2000"/>
            </a:lvl9pPr>
          </a:lstStyle>
          <a:p/>
        </p:txBody>
      </p:sp>
      <p:sp>
        <p:nvSpPr>
          <p:cNvPr id="149" name="Google Shape;149;p18"/>
          <p:cNvSpPr txBox="1"/>
          <p:nvPr>
            <p:ph idx="14" type="subTitle"/>
          </p:nvPr>
        </p:nvSpPr>
        <p:spPr>
          <a:xfrm>
            <a:off x="5852378" y="3436047"/>
            <a:ext cx="2563200" cy="108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0" name="Google Shape;150;p18"/>
          <p:cNvSpPr txBox="1"/>
          <p:nvPr>
            <p:ph idx="15"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51" name="Google Shape;151;p18"/>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152" name="Shape 152"/>
        <p:cNvGrpSpPr/>
        <p:nvPr/>
      </p:nvGrpSpPr>
      <p:grpSpPr>
        <a:xfrm>
          <a:off x="0" y="0"/>
          <a:ext cx="0" cy="0"/>
          <a:chOff x="0" y="0"/>
          <a:chExt cx="0" cy="0"/>
        </a:xfrm>
      </p:grpSpPr>
      <p:grpSp>
        <p:nvGrpSpPr>
          <p:cNvPr id="153" name="Google Shape;153;p19"/>
          <p:cNvGrpSpPr/>
          <p:nvPr/>
        </p:nvGrpSpPr>
        <p:grpSpPr>
          <a:xfrm>
            <a:off x="396500" y="170424"/>
            <a:ext cx="8360126" cy="4398447"/>
            <a:chOff x="1054783" y="1029605"/>
            <a:chExt cx="7587010" cy="3902100"/>
          </a:xfrm>
        </p:grpSpPr>
        <p:sp>
          <p:nvSpPr>
            <p:cNvPr id="154" name="Google Shape;154;p19"/>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 name="Google Shape;156;p19"/>
          <p:cNvSpPr txBox="1"/>
          <p:nvPr>
            <p:ph hasCustomPrompt="1" type="title"/>
          </p:nvPr>
        </p:nvSpPr>
        <p:spPr>
          <a:xfrm>
            <a:off x="1252403" y="1022536"/>
            <a:ext cx="4190700" cy="733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7" name="Google Shape;157;p19"/>
          <p:cNvSpPr txBox="1"/>
          <p:nvPr>
            <p:ph idx="1" type="subTitle"/>
          </p:nvPr>
        </p:nvSpPr>
        <p:spPr>
          <a:xfrm>
            <a:off x="1252403" y="1620161"/>
            <a:ext cx="4190700" cy="384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PT Sans"/>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Font typeface="PT Sans"/>
              <a:buNone/>
              <a:defRPr>
                <a:latin typeface="PT Sans"/>
                <a:ea typeface="PT Sans"/>
                <a:cs typeface="PT Sans"/>
                <a:sym typeface="PT Sans"/>
              </a:defRPr>
            </a:lvl4pPr>
            <a:lvl5pPr lvl="4" rtl="0" algn="ctr">
              <a:lnSpc>
                <a:spcPct val="100000"/>
              </a:lnSpc>
              <a:spcBef>
                <a:spcPts val="0"/>
              </a:spcBef>
              <a:spcAft>
                <a:spcPts val="0"/>
              </a:spcAft>
              <a:buSzPts val="1200"/>
              <a:buFont typeface="PT Sans"/>
              <a:buNone/>
              <a:defRPr>
                <a:latin typeface="PT Sans"/>
                <a:ea typeface="PT Sans"/>
                <a:cs typeface="PT Sans"/>
                <a:sym typeface="PT Sans"/>
              </a:defRPr>
            </a:lvl5pPr>
            <a:lvl6pPr lvl="5" rtl="0" algn="ctr">
              <a:lnSpc>
                <a:spcPct val="100000"/>
              </a:lnSpc>
              <a:spcBef>
                <a:spcPts val="0"/>
              </a:spcBef>
              <a:spcAft>
                <a:spcPts val="0"/>
              </a:spcAft>
              <a:buSzPts val="1200"/>
              <a:buFont typeface="PT Sans"/>
              <a:buNone/>
              <a:defRPr>
                <a:latin typeface="PT Sans"/>
                <a:ea typeface="PT Sans"/>
                <a:cs typeface="PT Sans"/>
                <a:sym typeface="PT Sans"/>
              </a:defRPr>
            </a:lvl6pPr>
            <a:lvl7pPr lvl="6" rtl="0" algn="ctr">
              <a:lnSpc>
                <a:spcPct val="100000"/>
              </a:lnSpc>
              <a:spcBef>
                <a:spcPts val="0"/>
              </a:spcBef>
              <a:spcAft>
                <a:spcPts val="0"/>
              </a:spcAft>
              <a:buSzPts val="1200"/>
              <a:buFont typeface="PT Sans"/>
              <a:buNone/>
              <a:defRPr>
                <a:latin typeface="PT Sans"/>
                <a:ea typeface="PT Sans"/>
                <a:cs typeface="PT Sans"/>
                <a:sym typeface="PT Sans"/>
              </a:defRPr>
            </a:lvl7pPr>
            <a:lvl8pPr lvl="7" rtl="0" algn="ctr">
              <a:lnSpc>
                <a:spcPct val="100000"/>
              </a:lnSpc>
              <a:spcBef>
                <a:spcPts val="0"/>
              </a:spcBef>
              <a:spcAft>
                <a:spcPts val="0"/>
              </a:spcAft>
              <a:buSzPts val="1200"/>
              <a:buFont typeface="PT Sans"/>
              <a:buNone/>
              <a:defRPr>
                <a:latin typeface="PT Sans"/>
                <a:ea typeface="PT Sans"/>
                <a:cs typeface="PT Sans"/>
                <a:sym typeface="PT Sans"/>
              </a:defRPr>
            </a:lvl8pPr>
            <a:lvl9pPr lvl="8" rtl="0" algn="ctr">
              <a:lnSpc>
                <a:spcPct val="100000"/>
              </a:lnSpc>
              <a:spcBef>
                <a:spcPts val="0"/>
              </a:spcBef>
              <a:spcAft>
                <a:spcPts val="0"/>
              </a:spcAft>
              <a:buSzPts val="1200"/>
              <a:buFont typeface="PT Sans"/>
              <a:buNone/>
              <a:defRPr>
                <a:latin typeface="PT Sans"/>
                <a:ea typeface="PT Sans"/>
                <a:cs typeface="PT Sans"/>
                <a:sym typeface="PT Sans"/>
              </a:defRPr>
            </a:lvl9pPr>
          </a:lstStyle>
          <a:p/>
        </p:txBody>
      </p:sp>
      <p:sp>
        <p:nvSpPr>
          <p:cNvPr id="158" name="Google Shape;158;p19"/>
          <p:cNvSpPr txBox="1"/>
          <p:nvPr>
            <p:ph hasCustomPrompt="1" idx="2" type="title"/>
          </p:nvPr>
        </p:nvSpPr>
        <p:spPr>
          <a:xfrm>
            <a:off x="1252403" y="2080661"/>
            <a:ext cx="4190700" cy="733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59" name="Google Shape;159;p19"/>
          <p:cNvSpPr txBox="1"/>
          <p:nvPr>
            <p:ph idx="3" type="subTitle"/>
          </p:nvPr>
        </p:nvSpPr>
        <p:spPr>
          <a:xfrm>
            <a:off x="1252403" y="2678261"/>
            <a:ext cx="4190700" cy="384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PT Sans"/>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Font typeface="PT Sans"/>
              <a:buNone/>
              <a:defRPr>
                <a:latin typeface="PT Sans"/>
                <a:ea typeface="PT Sans"/>
                <a:cs typeface="PT Sans"/>
                <a:sym typeface="PT Sans"/>
              </a:defRPr>
            </a:lvl4pPr>
            <a:lvl5pPr lvl="4" rtl="0" algn="ctr">
              <a:lnSpc>
                <a:spcPct val="100000"/>
              </a:lnSpc>
              <a:spcBef>
                <a:spcPts val="0"/>
              </a:spcBef>
              <a:spcAft>
                <a:spcPts val="0"/>
              </a:spcAft>
              <a:buSzPts val="1200"/>
              <a:buFont typeface="PT Sans"/>
              <a:buNone/>
              <a:defRPr>
                <a:latin typeface="PT Sans"/>
                <a:ea typeface="PT Sans"/>
                <a:cs typeface="PT Sans"/>
                <a:sym typeface="PT Sans"/>
              </a:defRPr>
            </a:lvl5pPr>
            <a:lvl6pPr lvl="5" rtl="0" algn="ctr">
              <a:lnSpc>
                <a:spcPct val="100000"/>
              </a:lnSpc>
              <a:spcBef>
                <a:spcPts val="0"/>
              </a:spcBef>
              <a:spcAft>
                <a:spcPts val="0"/>
              </a:spcAft>
              <a:buSzPts val="1200"/>
              <a:buFont typeface="PT Sans"/>
              <a:buNone/>
              <a:defRPr>
                <a:latin typeface="PT Sans"/>
                <a:ea typeface="PT Sans"/>
                <a:cs typeface="PT Sans"/>
                <a:sym typeface="PT Sans"/>
              </a:defRPr>
            </a:lvl6pPr>
            <a:lvl7pPr lvl="6" rtl="0" algn="ctr">
              <a:lnSpc>
                <a:spcPct val="100000"/>
              </a:lnSpc>
              <a:spcBef>
                <a:spcPts val="0"/>
              </a:spcBef>
              <a:spcAft>
                <a:spcPts val="0"/>
              </a:spcAft>
              <a:buSzPts val="1200"/>
              <a:buFont typeface="PT Sans"/>
              <a:buNone/>
              <a:defRPr>
                <a:latin typeface="PT Sans"/>
                <a:ea typeface="PT Sans"/>
                <a:cs typeface="PT Sans"/>
                <a:sym typeface="PT Sans"/>
              </a:defRPr>
            </a:lvl7pPr>
            <a:lvl8pPr lvl="7" rtl="0" algn="ctr">
              <a:lnSpc>
                <a:spcPct val="100000"/>
              </a:lnSpc>
              <a:spcBef>
                <a:spcPts val="0"/>
              </a:spcBef>
              <a:spcAft>
                <a:spcPts val="0"/>
              </a:spcAft>
              <a:buSzPts val="1200"/>
              <a:buFont typeface="PT Sans"/>
              <a:buNone/>
              <a:defRPr>
                <a:latin typeface="PT Sans"/>
                <a:ea typeface="PT Sans"/>
                <a:cs typeface="PT Sans"/>
                <a:sym typeface="PT Sans"/>
              </a:defRPr>
            </a:lvl8pPr>
            <a:lvl9pPr lvl="8" rtl="0" algn="ctr">
              <a:lnSpc>
                <a:spcPct val="100000"/>
              </a:lnSpc>
              <a:spcBef>
                <a:spcPts val="0"/>
              </a:spcBef>
              <a:spcAft>
                <a:spcPts val="0"/>
              </a:spcAft>
              <a:buSzPts val="1200"/>
              <a:buFont typeface="PT Sans"/>
              <a:buNone/>
              <a:defRPr>
                <a:latin typeface="PT Sans"/>
                <a:ea typeface="PT Sans"/>
                <a:cs typeface="PT Sans"/>
                <a:sym typeface="PT Sans"/>
              </a:defRPr>
            </a:lvl9pPr>
          </a:lstStyle>
          <a:p/>
        </p:txBody>
      </p:sp>
      <p:sp>
        <p:nvSpPr>
          <p:cNvPr id="160" name="Google Shape;160;p19"/>
          <p:cNvSpPr txBox="1"/>
          <p:nvPr>
            <p:ph hasCustomPrompt="1" idx="4" type="title"/>
          </p:nvPr>
        </p:nvSpPr>
        <p:spPr>
          <a:xfrm>
            <a:off x="1252404" y="3138786"/>
            <a:ext cx="4190700" cy="7335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6000"/>
              <a:buNone/>
              <a:defRPr sz="4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1" name="Google Shape;161;p19"/>
          <p:cNvSpPr txBox="1"/>
          <p:nvPr>
            <p:ph idx="5" type="subTitle"/>
          </p:nvPr>
        </p:nvSpPr>
        <p:spPr>
          <a:xfrm>
            <a:off x="1252404" y="3736386"/>
            <a:ext cx="4190700" cy="384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PT Sans"/>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Font typeface="PT Sans"/>
              <a:buNone/>
              <a:defRPr>
                <a:latin typeface="PT Sans"/>
                <a:ea typeface="PT Sans"/>
                <a:cs typeface="PT Sans"/>
                <a:sym typeface="PT Sans"/>
              </a:defRPr>
            </a:lvl4pPr>
            <a:lvl5pPr lvl="4" rtl="0" algn="ctr">
              <a:lnSpc>
                <a:spcPct val="100000"/>
              </a:lnSpc>
              <a:spcBef>
                <a:spcPts val="0"/>
              </a:spcBef>
              <a:spcAft>
                <a:spcPts val="0"/>
              </a:spcAft>
              <a:buSzPts val="1200"/>
              <a:buFont typeface="PT Sans"/>
              <a:buNone/>
              <a:defRPr>
                <a:latin typeface="PT Sans"/>
                <a:ea typeface="PT Sans"/>
                <a:cs typeface="PT Sans"/>
                <a:sym typeface="PT Sans"/>
              </a:defRPr>
            </a:lvl5pPr>
            <a:lvl6pPr lvl="5" rtl="0" algn="ctr">
              <a:lnSpc>
                <a:spcPct val="100000"/>
              </a:lnSpc>
              <a:spcBef>
                <a:spcPts val="0"/>
              </a:spcBef>
              <a:spcAft>
                <a:spcPts val="0"/>
              </a:spcAft>
              <a:buSzPts val="1200"/>
              <a:buFont typeface="PT Sans"/>
              <a:buNone/>
              <a:defRPr>
                <a:latin typeface="PT Sans"/>
                <a:ea typeface="PT Sans"/>
                <a:cs typeface="PT Sans"/>
                <a:sym typeface="PT Sans"/>
              </a:defRPr>
            </a:lvl6pPr>
            <a:lvl7pPr lvl="6" rtl="0" algn="ctr">
              <a:lnSpc>
                <a:spcPct val="100000"/>
              </a:lnSpc>
              <a:spcBef>
                <a:spcPts val="0"/>
              </a:spcBef>
              <a:spcAft>
                <a:spcPts val="0"/>
              </a:spcAft>
              <a:buSzPts val="1200"/>
              <a:buFont typeface="PT Sans"/>
              <a:buNone/>
              <a:defRPr>
                <a:latin typeface="PT Sans"/>
                <a:ea typeface="PT Sans"/>
                <a:cs typeface="PT Sans"/>
                <a:sym typeface="PT Sans"/>
              </a:defRPr>
            </a:lvl7pPr>
            <a:lvl8pPr lvl="7" rtl="0" algn="ctr">
              <a:lnSpc>
                <a:spcPct val="100000"/>
              </a:lnSpc>
              <a:spcBef>
                <a:spcPts val="0"/>
              </a:spcBef>
              <a:spcAft>
                <a:spcPts val="0"/>
              </a:spcAft>
              <a:buSzPts val="1200"/>
              <a:buFont typeface="PT Sans"/>
              <a:buNone/>
              <a:defRPr>
                <a:latin typeface="PT Sans"/>
                <a:ea typeface="PT Sans"/>
                <a:cs typeface="PT Sans"/>
                <a:sym typeface="PT Sans"/>
              </a:defRPr>
            </a:lvl8pPr>
            <a:lvl9pPr lvl="8" rtl="0" algn="ctr">
              <a:lnSpc>
                <a:spcPct val="100000"/>
              </a:lnSpc>
              <a:spcBef>
                <a:spcPts val="0"/>
              </a:spcBef>
              <a:spcAft>
                <a:spcPts val="0"/>
              </a:spcAft>
              <a:buSzPts val="1200"/>
              <a:buFont typeface="PT Sans"/>
              <a:buNone/>
              <a:defRPr>
                <a:latin typeface="PT Sans"/>
                <a:ea typeface="PT Sans"/>
                <a:cs typeface="PT Sans"/>
                <a:sym typeface="PT Sans"/>
              </a:defRPr>
            </a:lvl9pPr>
          </a:lstStyle>
          <a:p/>
        </p:txBody>
      </p:sp>
      <p:sp>
        <p:nvSpPr>
          <p:cNvPr id="162" name="Google Shape;162;p19"/>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163" name="Shape 163"/>
        <p:cNvGrpSpPr/>
        <p:nvPr/>
      </p:nvGrpSpPr>
      <p:grpSpPr>
        <a:xfrm>
          <a:off x="0" y="0"/>
          <a:ext cx="0" cy="0"/>
          <a:chOff x="0" y="0"/>
          <a:chExt cx="0" cy="0"/>
        </a:xfrm>
      </p:grpSpPr>
      <p:grpSp>
        <p:nvGrpSpPr>
          <p:cNvPr id="164" name="Google Shape;164;p20"/>
          <p:cNvGrpSpPr/>
          <p:nvPr/>
        </p:nvGrpSpPr>
        <p:grpSpPr>
          <a:xfrm>
            <a:off x="396500" y="170424"/>
            <a:ext cx="8360126" cy="4398447"/>
            <a:chOff x="1054783" y="1029605"/>
            <a:chExt cx="7587010" cy="3902100"/>
          </a:xfrm>
        </p:grpSpPr>
        <p:sp>
          <p:nvSpPr>
            <p:cNvPr id="165" name="Google Shape;165;p20"/>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20"/>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168" name="Google Shape;168;p20"/>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1045150" y="1866000"/>
            <a:ext cx="3943500" cy="8256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 name="Google Shape;16;p3"/>
          <p:cNvSpPr txBox="1"/>
          <p:nvPr>
            <p:ph hasCustomPrompt="1" idx="2" type="title"/>
          </p:nvPr>
        </p:nvSpPr>
        <p:spPr>
          <a:xfrm>
            <a:off x="5590076" y="1551675"/>
            <a:ext cx="2225100" cy="1511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9600"/>
              <a:buNone/>
              <a:defRPr sz="9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7" name="Google Shape;17;p3"/>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8" name="Google Shape;18;p3"/>
          <p:cNvSpPr/>
          <p:nvPr/>
        </p:nvSpPr>
        <p:spPr>
          <a:xfrm>
            <a:off x="11575" y="0"/>
            <a:ext cx="3048600" cy="4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3059300" y="0"/>
            <a:ext cx="6084600" cy="41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169" name="Shape 169"/>
        <p:cNvGrpSpPr/>
        <p:nvPr/>
      </p:nvGrpSpPr>
      <p:grpSpPr>
        <a:xfrm>
          <a:off x="0" y="0"/>
          <a:ext cx="0" cy="0"/>
          <a:chOff x="0" y="0"/>
          <a:chExt cx="0" cy="0"/>
        </a:xfrm>
      </p:grpSpPr>
      <p:grpSp>
        <p:nvGrpSpPr>
          <p:cNvPr id="170" name="Google Shape;170;p21"/>
          <p:cNvGrpSpPr/>
          <p:nvPr/>
        </p:nvGrpSpPr>
        <p:grpSpPr>
          <a:xfrm>
            <a:off x="772525" y="726625"/>
            <a:ext cx="6578100" cy="3438300"/>
            <a:chOff x="772525" y="726625"/>
            <a:chExt cx="6578100" cy="3438300"/>
          </a:xfrm>
        </p:grpSpPr>
        <p:sp>
          <p:nvSpPr>
            <p:cNvPr id="171" name="Google Shape;171;p21"/>
            <p:cNvSpPr/>
            <p:nvPr/>
          </p:nvSpPr>
          <p:spPr>
            <a:xfrm>
              <a:off x="772525" y="726625"/>
              <a:ext cx="6578100" cy="3438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a:off x="772525" y="726625"/>
              <a:ext cx="65781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 name="Google Shape;173;p21"/>
          <p:cNvGrpSpPr/>
          <p:nvPr/>
        </p:nvGrpSpPr>
        <p:grpSpPr>
          <a:xfrm>
            <a:off x="4924175" y="2984325"/>
            <a:ext cx="3447300" cy="1584600"/>
            <a:chOff x="4924175" y="3441525"/>
            <a:chExt cx="3447300" cy="1584600"/>
          </a:xfrm>
        </p:grpSpPr>
        <p:sp>
          <p:nvSpPr>
            <p:cNvPr id="174" name="Google Shape;174;p21"/>
            <p:cNvSpPr/>
            <p:nvPr/>
          </p:nvSpPr>
          <p:spPr>
            <a:xfrm>
              <a:off x="4924175" y="3441525"/>
              <a:ext cx="3447300" cy="1584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1"/>
            <p:cNvSpPr/>
            <p:nvPr/>
          </p:nvSpPr>
          <p:spPr>
            <a:xfrm>
              <a:off x="4924175" y="3441525"/>
              <a:ext cx="34473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 name="Google Shape;176;p21"/>
          <p:cNvSpPr txBox="1"/>
          <p:nvPr>
            <p:ph type="ctrTitle"/>
          </p:nvPr>
        </p:nvSpPr>
        <p:spPr>
          <a:xfrm>
            <a:off x="1697375" y="1229575"/>
            <a:ext cx="3294600" cy="997800"/>
          </a:xfrm>
          <a:prstGeom prst="rect">
            <a:avLst/>
          </a:prstGeom>
        </p:spPr>
        <p:txBody>
          <a:bodyPr anchorCtr="0" anchor="t"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77" name="Google Shape;177;p21"/>
          <p:cNvSpPr txBox="1"/>
          <p:nvPr>
            <p:ph idx="1" type="subTitle"/>
          </p:nvPr>
        </p:nvSpPr>
        <p:spPr>
          <a:xfrm>
            <a:off x="1697375" y="2291627"/>
            <a:ext cx="3294600" cy="99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78" name="Google Shape;178;p21"/>
          <p:cNvSpPr txBox="1"/>
          <p:nvPr/>
        </p:nvSpPr>
        <p:spPr>
          <a:xfrm>
            <a:off x="5017075" y="3285800"/>
            <a:ext cx="3294600" cy="825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Source Code Pro"/>
                <a:ea typeface="Source Code Pro"/>
                <a:cs typeface="Source Code Pro"/>
                <a:sym typeface="Source Code Pro"/>
              </a:rPr>
              <a:t>CREDITS:</a:t>
            </a:r>
            <a:r>
              <a:rPr lang="en" sz="1000">
                <a:solidFill>
                  <a:schemeClr val="dk1"/>
                </a:solidFill>
                <a:latin typeface="Source Code Pro"/>
                <a:ea typeface="Source Code Pro"/>
                <a:cs typeface="Source Code Pro"/>
                <a:sym typeface="Source Code Pro"/>
              </a:rPr>
              <a:t> This presentation template was created by </a:t>
            </a:r>
            <a:r>
              <a:rPr b="1" lang="en" sz="1000" u="sng">
                <a:solidFill>
                  <a:schemeClr val="dk1"/>
                </a:solidFill>
                <a:latin typeface="Source Code Pro"/>
                <a:ea typeface="Source Code Pro"/>
                <a:cs typeface="Source Code Pro"/>
                <a:sym typeface="Source Code Pro"/>
                <a:hlinkClick r:id="rId2">
                  <a:extLst>
                    <a:ext uri="{A12FA001-AC4F-418D-AE19-62706E023703}">
                      <ahyp:hlinkClr val="tx"/>
                    </a:ext>
                  </a:extLst>
                </a:hlinkClick>
              </a:rPr>
              <a:t>Slidesgo</a:t>
            </a:r>
            <a:r>
              <a:rPr lang="en" sz="1000">
                <a:solidFill>
                  <a:schemeClr val="dk1"/>
                </a:solidFill>
                <a:latin typeface="Source Code Pro"/>
                <a:ea typeface="Source Code Pro"/>
                <a:cs typeface="Source Code Pro"/>
                <a:sym typeface="Source Code Pro"/>
              </a:rPr>
              <a:t>, and includes icons by </a:t>
            </a:r>
            <a:r>
              <a:rPr b="1" lang="en" sz="1000" u="sng">
                <a:solidFill>
                  <a:schemeClr val="dk1"/>
                </a:solidFill>
                <a:latin typeface="Source Code Pro"/>
                <a:ea typeface="Source Code Pro"/>
                <a:cs typeface="Source Code Pro"/>
                <a:sym typeface="Source Code Pro"/>
                <a:hlinkClick r:id="rId3">
                  <a:extLst>
                    <a:ext uri="{A12FA001-AC4F-418D-AE19-62706E023703}">
                      <ahyp:hlinkClr val="tx"/>
                    </a:ext>
                  </a:extLst>
                </a:hlinkClick>
              </a:rPr>
              <a:t>Flaticon</a:t>
            </a:r>
            <a:r>
              <a:rPr lang="en" sz="1000">
                <a:solidFill>
                  <a:schemeClr val="dk1"/>
                </a:solidFill>
                <a:latin typeface="Source Code Pro"/>
                <a:ea typeface="Source Code Pro"/>
                <a:cs typeface="Source Code Pro"/>
                <a:sym typeface="Source Code Pro"/>
              </a:rPr>
              <a:t>, and infographics &amp; images by </a:t>
            </a:r>
            <a:r>
              <a:rPr b="1" lang="en" sz="1000" u="sng">
                <a:solidFill>
                  <a:schemeClr val="dk1"/>
                </a:solidFill>
                <a:latin typeface="Source Code Pro"/>
                <a:ea typeface="Source Code Pro"/>
                <a:cs typeface="Source Code Pro"/>
                <a:sym typeface="Source Code Pro"/>
                <a:hlinkClick r:id="rId4">
                  <a:extLst>
                    <a:ext uri="{A12FA001-AC4F-418D-AE19-62706E023703}">
                      <ahyp:hlinkClr val="tx"/>
                    </a:ext>
                  </a:extLst>
                </a:hlinkClick>
              </a:rPr>
              <a:t>Freepik</a:t>
            </a:r>
            <a:r>
              <a:rPr lang="en" sz="1000" u="sng">
                <a:solidFill>
                  <a:schemeClr val="dk1"/>
                </a:solidFill>
                <a:latin typeface="Source Code Pro"/>
                <a:ea typeface="Source Code Pro"/>
                <a:cs typeface="Source Code Pro"/>
                <a:sym typeface="Source Code Pro"/>
              </a:rPr>
              <a:t> </a:t>
            </a:r>
            <a:endParaRPr b="1" sz="1000" u="sng">
              <a:solidFill>
                <a:schemeClr val="dk1"/>
              </a:solidFill>
              <a:latin typeface="Source Code Pro"/>
              <a:ea typeface="Source Code Pro"/>
              <a:cs typeface="Source Code Pro"/>
              <a:sym typeface="Source Code Pro"/>
            </a:endParaRPr>
          </a:p>
        </p:txBody>
      </p:sp>
      <p:sp>
        <p:nvSpPr>
          <p:cNvPr id="179" name="Google Shape;179;p21"/>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180" name="Google Shape;180;p21"/>
          <p:cNvSpPr/>
          <p:nvPr/>
        </p:nvSpPr>
        <p:spPr>
          <a:xfrm>
            <a:off x="11575" y="0"/>
            <a:ext cx="3048600" cy="4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3059300" y="0"/>
            <a:ext cx="6084600" cy="41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4">
    <p:spTree>
      <p:nvGrpSpPr>
        <p:cNvPr id="182" name="Shape 182"/>
        <p:cNvGrpSpPr/>
        <p:nvPr/>
      </p:nvGrpSpPr>
      <p:grpSpPr>
        <a:xfrm>
          <a:off x="0" y="0"/>
          <a:ext cx="0" cy="0"/>
          <a:chOff x="0" y="0"/>
          <a:chExt cx="0" cy="0"/>
        </a:xfrm>
      </p:grpSpPr>
      <p:grpSp>
        <p:nvGrpSpPr>
          <p:cNvPr id="183" name="Google Shape;183;p22"/>
          <p:cNvGrpSpPr/>
          <p:nvPr/>
        </p:nvGrpSpPr>
        <p:grpSpPr>
          <a:xfrm>
            <a:off x="772525" y="726625"/>
            <a:ext cx="6578100" cy="3438300"/>
            <a:chOff x="772525" y="726625"/>
            <a:chExt cx="6578100" cy="3438300"/>
          </a:xfrm>
        </p:grpSpPr>
        <p:sp>
          <p:nvSpPr>
            <p:cNvPr id="184" name="Google Shape;184;p22"/>
            <p:cNvSpPr/>
            <p:nvPr/>
          </p:nvSpPr>
          <p:spPr>
            <a:xfrm>
              <a:off x="772525" y="726625"/>
              <a:ext cx="6578100" cy="3438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2"/>
            <p:cNvSpPr/>
            <p:nvPr/>
          </p:nvSpPr>
          <p:spPr>
            <a:xfrm>
              <a:off x="772525" y="726625"/>
              <a:ext cx="65781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 name="Google Shape;186;p22"/>
          <p:cNvGrpSpPr/>
          <p:nvPr/>
        </p:nvGrpSpPr>
        <p:grpSpPr>
          <a:xfrm>
            <a:off x="4924175" y="2984325"/>
            <a:ext cx="3447300" cy="1584600"/>
            <a:chOff x="4924175" y="3441525"/>
            <a:chExt cx="3447300" cy="1584600"/>
          </a:xfrm>
        </p:grpSpPr>
        <p:sp>
          <p:nvSpPr>
            <p:cNvPr id="187" name="Google Shape;187;p22"/>
            <p:cNvSpPr/>
            <p:nvPr/>
          </p:nvSpPr>
          <p:spPr>
            <a:xfrm>
              <a:off x="4924175" y="3441525"/>
              <a:ext cx="3447300" cy="1584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2"/>
            <p:cNvSpPr/>
            <p:nvPr/>
          </p:nvSpPr>
          <p:spPr>
            <a:xfrm>
              <a:off x="4924175" y="3441525"/>
              <a:ext cx="34473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 name="Google Shape;189;p22"/>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grpSp>
        <p:nvGrpSpPr>
          <p:cNvPr id="190" name="Google Shape;190;p22"/>
          <p:cNvGrpSpPr/>
          <p:nvPr/>
        </p:nvGrpSpPr>
        <p:grpSpPr>
          <a:xfrm>
            <a:off x="11575" y="0"/>
            <a:ext cx="9132325" cy="414900"/>
            <a:chOff x="11575" y="0"/>
            <a:chExt cx="9132325" cy="414900"/>
          </a:xfrm>
        </p:grpSpPr>
        <p:sp>
          <p:nvSpPr>
            <p:cNvPr id="191" name="Google Shape;191;p22"/>
            <p:cNvSpPr/>
            <p:nvPr/>
          </p:nvSpPr>
          <p:spPr>
            <a:xfrm>
              <a:off x="11575" y="0"/>
              <a:ext cx="3048600" cy="4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2"/>
            <p:cNvSpPr/>
            <p:nvPr/>
          </p:nvSpPr>
          <p:spPr>
            <a:xfrm>
              <a:off x="3059300" y="0"/>
              <a:ext cx="6084600" cy="414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4_1">
    <p:spTree>
      <p:nvGrpSpPr>
        <p:cNvPr id="193" name="Shape 193"/>
        <p:cNvGrpSpPr/>
        <p:nvPr/>
      </p:nvGrpSpPr>
      <p:grpSpPr>
        <a:xfrm>
          <a:off x="0" y="0"/>
          <a:ext cx="0" cy="0"/>
          <a:chOff x="0" y="0"/>
          <a:chExt cx="0" cy="0"/>
        </a:xfrm>
      </p:grpSpPr>
      <p:grpSp>
        <p:nvGrpSpPr>
          <p:cNvPr id="194" name="Google Shape;194;p23"/>
          <p:cNvGrpSpPr/>
          <p:nvPr/>
        </p:nvGrpSpPr>
        <p:grpSpPr>
          <a:xfrm>
            <a:off x="396500" y="170424"/>
            <a:ext cx="8360126" cy="4398447"/>
            <a:chOff x="1054783" y="1029605"/>
            <a:chExt cx="7587010" cy="3902100"/>
          </a:xfrm>
        </p:grpSpPr>
        <p:sp>
          <p:nvSpPr>
            <p:cNvPr id="195" name="Google Shape;195;p23"/>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23"/>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01" name="Shape 201"/>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02" name="Shape 202"/>
        <p:cNvGrpSpPr/>
        <p:nvPr/>
      </p:nvGrpSpPr>
      <p:grpSpPr>
        <a:xfrm>
          <a:off x="0" y="0"/>
          <a:ext cx="0" cy="0"/>
          <a:chOff x="0" y="0"/>
          <a:chExt cx="0" cy="0"/>
        </a:xfrm>
      </p:grpSpPr>
      <p:sp>
        <p:nvSpPr>
          <p:cNvPr id="203" name="Google Shape;203;p2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grpSp>
        <p:nvGrpSpPr>
          <p:cNvPr id="21" name="Google Shape;21;p4"/>
          <p:cNvGrpSpPr/>
          <p:nvPr/>
        </p:nvGrpSpPr>
        <p:grpSpPr>
          <a:xfrm>
            <a:off x="396500" y="170424"/>
            <a:ext cx="8360126" cy="4398447"/>
            <a:chOff x="1054783" y="1029605"/>
            <a:chExt cx="7587010" cy="3902100"/>
          </a:xfrm>
        </p:grpSpPr>
        <p:sp>
          <p:nvSpPr>
            <p:cNvPr id="22" name="Google Shape;22;p4"/>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4"/>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a:lvl1pPr>
            <a:lvl2pPr lvl="1">
              <a:spcBef>
                <a:spcPts val="0"/>
              </a:spcBef>
              <a:spcAft>
                <a:spcPts val="0"/>
              </a:spcAft>
              <a:buSzPts val="3300"/>
              <a:buNone/>
              <a:defRPr/>
            </a:lvl2pPr>
            <a:lvl3pPr lvl="2">
              <a:spcBef>
                <a:spcPts val="0"/>
              </a:spcBef>
              <a:spcAft>
                <a:spcPts val="0"/>
              </a:spcAft>
              <a:buSzPts val="3300"/>
              <a:buNone/>
              <a:defRPr/>
            </a:lvl3pPr>
            <a:lvl4pPr lvl="3">
              <a:spcBef>
                <a:spcPts val="0"/>
              </a:spcBef>
              <a:spcAft>
                <a:spcPts val="0"/>
              </a:spcAft>
              <a:buSzPts val="3300"/>
              <a:buNone/>
              <a:defRPr/>
            </a:lvl4pPr>
            <a:lvl5pPr lvl="4">
              <a:spcBef>
                <a:spcPts val="0"/>
              </a:spcBef>
              <a:spcAft>
                <a:spcPts val="0"/>
              </a:spcAft>
              <a:buSzPts val="3300"/>
              <a:buNone/>
              <a:defRPr/>
            </a:lvl5pPr>
            <a:lvl6pPr lvl="5">
              <a:spcBef>
                <a:spcPts val="0"/>
              </a:spcBef>
              <a:spcAft>
                <a:spcPts val="0"/>
              </a:spcAft>
              <a:buSzPts val="3300"/>
              <a:buNone/>
              <a:defRPr/>
            </a:lvl6pPr>
            <a:lvl7pPr lvl="6">
              <a:spcBef>
                <a:spcPts val="0"/>
              </a:spcBef>
              <a:spcAft>
                <a:spcPts val="0"/>
              </a:spcAft>
              <a:buSzPts val="3300"/>
              <a:buNone/>
              <a:defRPr/>
            </a:lvl7pPr>
            <a:lvl8pPr lvl="7">
              <a:spcBef>
                <a:spcPts val="0"/>
              </a:spcBef>
              <a:spcAft>
                <a:spcPts val="0"/>
              </a:spcAft>
              <a:buSzPts val="3300"/>
              <a:buNone/>
              <a:defRPr/>
            </a:lvl8pPr>
            <a:lvl9pPr lvl="8">
              <a:spcBef>
                <a:spcPts val="0"/>
              </a:spcBef>
              <a:spcAft>
                <a:spcPts val="0"/>
              </a:spcAft>
              <a:buSzPts val="3300"/>
              <a:buNone/>
              <a:defRPr/>
            </a:lvl9pPr>
          </a:lstStyle>
          <a:p/>
        </p:txBody>
      </p:sp>
      <p:sp>
        <p:nvSpPr>
          <p:cNvPr id="25" name="Google Shape;25;p4"/>
          <p:cNvSpPr txBox="1"/>
          <p:nvPr>
            <p:ph idx="1" type="body"/>
          </p:nvPr>
        </p:nvSpPr>
        <p:spPr>
          <a:xfrm>
            <a:off x="720000" y="1238200"/>
            <a:ext cx="7704000" cy="381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AutoNum type="arabicPeriod"/>
              <a:defRPr/>
            </a:lvl1pPr>
            <a:lvl2pPr indent="-304800" lvl="1" marL="914400">
              <a:spcBef>
                <a:spcPts val="0"/>
              </a:spcBef>
              <a:spcAft>
                <a:spcPts val="0"/>
              </a:spcAft>
              <a:buSzPts val="1200"/>
              <a:buAutoNum type="alphaLcPeriod"/>
              <a:defRPr/>
            </a:lvl2pPr>
            <a:lvl3pPr indent="-304800" lvl="2" marL="1371600">
              <a:spcBef>
                <a:spcPts val="0"/>
              </a:spcBef>
              <a:spcAft>
                <a:spcPts val="0"/>
              </a:spcAft>
              <a:buSzPts val="1200"/>
              <a:buAutoNum type="romanLcPeriod"/>
              <a:defRPr/>
            </a:lvl3pPr>
            <a:lvl4pPr indent="-304800" lvl="3" marL="1828800">
              <a:spcBef>
                <a:spcPts val="0"/>
              </a:spcBef>
              <a:spcAft>
                <a:spcPts val="0"/>
              </a:spcAft>
              <a:buSzPts val="1200"/>
              <a:buAutoNum type="arabicPeriod"/>
              <a:defRPr/>
            </a:lvl4pPr>
            <a:lvl5pPr indent="-304800" lvl="4" marL="2286000">
              <a:spcBef>
                <a:spcPts val="0"/>
              </a:spcBef>
              <a:spcAft>
                <a:spcPts val="0"/>
              </a:spcAft>
              <a:buSzPts val="1200"/>
              <a:buAutoNum type="alphaLcPeriod"/>
              <a:defRPr/>
            </a:lvl5pPr>
            <a:lvl6pPr indent="-304800" lvl="5" marL="2743200">
              <a:spcBef>
                <a:spcPts val="0"/>
              </a:spcBef>
              <a:spcAft>
                <a:spcPts val="0"/>
              </a:spcAft>
              <a:buSzPts val="1200"/>
              <a:buAutoNum type="romanLcPeriod"/>
              <a:defRPr/>
            </a:lvl6pPr>
            <a:lvl7pPr indent="-304800" lvl="6" marL="3200400">
              <a:spcBef>
                <a:spcPts val="0"/>
              </a:spcBef>
              <a:spcAft>
                <a:spcPts val="0"/>
              </a:spcAft>
              <a:buSzPts val="1200"/>
              <a:buAutoNum type="arabicPeriod"/>
              <a:defRPr/>
            </a:lvl7pPr>
            <a:lvl8pPr indent="-304800" lvl="7" marL="3657600">
              <a:spcBef>
                <a:spcPts val="0"/>
              </a:spcBef>
              <a:spcAft>
                <a:spcPts val="0"/>
              </a:spcAft>
              <a:buSzPts val="1200"/>
              <a:buAutoNum type="alphaLcPeriod"/>
              <a:defRPr/>
            </a:lvl8pPr>
            <a:lvl9pPr indent="-304800" lvl="8" marL="4114800">
              <a:spcBef>
                <a:spcPts val="0"/>
              </a:spcBef>
              <a:spcAft>
                <a:spcPts val="0"/>
              </a:spcAft>
              <a:buSzPts val="1200"/>
              <a:buAutoNum type="romanLcPeriod"/>
              <a:defRPr/>
            </a:lvl9pPr>
          </a:lstStyle>
          <a:p/>
        </p:txBody>
      </p:sp>
      <p:sp>
        <p:nvSpPr>
          <p:cNvPr id="26" name="Google Shape;26;p4"/>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grpSp>
        <p:nvGrpSpPr>
          <p:cNvPr id="28" name="Google Shape;28;p5"/>
          <p:cNvGrpSpPr/>
          <p:nvPr/>
        </p:nvGrpSpPr>
        <p:grpSpPr>
          <a:xfrm>
            <a:off x="396500" y="170424"/>
            <a:ext cx="8360126" cy="4398447"/>
            <a:chOff x="1054783" y="1029605"/>
            <a:chExt cx="7587010" cy="3902100"/>
          </a:xfrm>
        </p:grpSpPr>
        <p:sp>
          <p:nvSpPr>
            <p:cNvPr id="29" name="Google Shape;29;p5"/>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 name="Google Shape;31;p5"/>
          <p:cNvSpPr txBox="1"/>
          <p:nvPr>
            <p:ph idx="1" type="subTitle"/>
          </p:nvPr>
        </p:nvSpPr>
        <p:spPr>
          <a:xfrm>
            <a:off x="807625" y="2775700"/>
            <a:ext cx="3415800" cy="149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2" name="Google Shape;32;p5"/>
          <p:cNvSpPr txBox="1"/>
          <p:nvPr>
            <p:ph idx="2" type="subTitle"/>
          </p:nvPr>
        </p:nvSpPr>
        <p:spPr>
          <a:xfrm>
            <a:off x="4922022" y="2775700"/>
            <a:ext cx="3415800" cy="149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3" name="Google Shape;33;p5"/>
          <p:cNvSpPr txBox="1"/>
          <p:nvPr>
            <p:ph idx="3" type="subTitle"/>
          </p:nvPr>
        </p:nvSpPr>
        <p:spPr>
          <a:xfrm>
            <a:off x="807630" y="2403350"/>
            <a:ext cx="3415800" cy="421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000"/>
              <a:buFont typeface="Arial"/>
              <a:buNone/>
              <a:defRPr sz="2200">
                <a:latin typeface="Quantico"/>
                <a:ea typeface="Quantico"/>
                <a:cs typeface="Quantico"/>
                <a:sym typeface="Quantico"/>
              </a:defRPr>
            </a:lvl1pPr>
            <a:lvl2pPr lvl="1"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p:txBody>
      </p:sp>
      <p:sp>
        <p:nvSpPr>
          <p:cNvPr id="34" name="Google Shape;34;p5"/>
          <p:cNvSpPr txBox="1"/>
          <p:nvPr>
            <p:ph idx="4" type="subTitle"/>
          </p:nvPr>
        </p:nvSpPr>
        <p:spPr>
          <a:xfrm>
            <a:off x="4922022" y="2403350"/>
            <a:ext cx="3415800" cy="421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000"/>
              <a:buFont typeface="Arial"/>
              <a:buNone/>
              <a:defRPr sz="2200">
                <a:latin typeface="Quantico"/>
                <a:ea typeface="Quantico"/>
                <a:cs typeface="Quantico"/>
                <a:sym typeface="Quantico"/>
              </a:defRPr>
            </a:lvl1pPr>
            <a:lvl2pPr lvl="1"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2pPr>
            <a:lvl3pPr lvl="2"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3pPr>
            <a:lvl4pPr lvl="3"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4pPr>
            <a:lvl5pPr lvl="4"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5pPr>
            <a:lvl6pPr lvl="5"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6pPr>
            <a:lvl7pPr lvl="6"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7pPr>
            <a:lvl8pPr lvl="7"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8pPr>
            <a:lvl9pPr lvl="8" rtl="0" algn="ctr">
              <a:lnSpc>
                <a:spcPct val="100000"/>
              </a:lnSpc>
              <a:spcBef>
                <a:spcPts val="0"/>
              </a:spcBef>
              <a:spcAft>
                <a:spcPts val="0"/>
              </a:spcAft>
              <a:buClr>
                <a:schemeClr val="dk1"/>
              </a:buClr>
              <a:buSzPts val="2000"/>
              <a:buFont typeface="Arial"/>
              <a:buNone/>
              <a:defRPr sz="2000">
                <a:solidFill>
                  <a:schemeClr val="dk1"/>
                </a:solidFill>
                <a:latin typeface="Arial"/>
                <a:ea typeface="Arial"/>
                <a:cs typeface="Arial"/>
                <a:sym typeface="Arial"/>
              </a:defRPr>
            </a:lvl9pPr>
          </a:lstStyle>
          <a:p/>
        </p:txBody>
      </p:sp>
      <p:sp>
        <p:nvSpPr>
          <p:cNvPr id="35" name="Google Shape;35;p5"/>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36" name="Google Shape;36;p5"/>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grpSp>
        <p:nvGrpSpPr>
          <p:cNvPr id="38" name="Google Shape;38;p6"/>
          <p:cNvGrpSpPr/>
          <p:nvPr/>
        </p:nvGrpSpPr>
        <p:grpSpPr>
          <a:xfrm>
            <a:off x="396500" y="170424"/>
            <a:ext cx="8360126" cy="4398447"/>
            <a:chOff x="1054783" y="1029605"/>
            <a:chExt cx="7587010" cy="3902100"/>
          </a:xfrm>
        </p:grpSpPr>
        <p:sp>
          <p:nvSpPr>
            <p:cNvPr id="39" name="Google Shape;39;p6"/>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 name="Google Shape;41;p6"/>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2" name="Google Shape;42;p6"/>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3" name="Shape 43"/>
        <p:cNvGrpSpPr/>
        <p:nvPr/>
      </p:nvGrpSpPr>
      <p:grpSpPr>
        <a:xfrm>
          <a:off x="0" y="0"/>
          <a:ext cx="0" cy="0"/>
          <a:chOff x="0" y="0"/>
          <a:chExt cx="0" cy="0"/>
        </a:xfrm>
      </p:grpSpPr>
      <p:grpSp>
        <p:nvGrpSpPr>
          <p:cNvPr id="44" name="Google Shape;44;p7"/>
          <p:cNvGrpSpPr/>
          <p:nvPr/>
        </p:nvGrpSpPr>
        <p:grpSpPr>
          <a:xfrm>
            <a:off x="396500" y="170424"/>
            <a:ext cx="8360126" cy="4398447"/>
            <a:chOff x="1054783" y="1029605"/>
            <a:chExt cx="7587010" cy="3902100"/>
          </a:xfrm>
        </p:grpSpPr>
        <p:sp>
          <p:nvSpPr>
            <p:cNvPr id="45" name="Google Shape;45;p7"/>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7"/>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7"/>
          <p:cNvSpPr txBox="1"/>
          <p:nvPr>
            <p:ph type="title"/>
          </p:nvPr>
        </p:nvSpPr>
        <p:spPr>
          <a:xfrm>
            <a:off x="720000" y="475500"/>
            <a:ext cx="7704000" cy="557700"/>
          </a:xfrm>
          <a:prstGeom prst="rect">
            <a:avLst/>
          </a:prstGeom>
        </p:spPr>
        <p:txBody>
          <a:bodyPr anchorCtr="0" anchor="t" bIns="91425" lIns="91425" spcFirstLastPara="1" rIns="91425" wrap="square" tIns="91425">
            <a:noAutofit/>
          </a:bodyPr>
          <a:lstStyle>
            <a:lvl1pPr lvl="0" rtl="0">
              <a:spcBef>
                <a:spcPts val="0"/>
              </a:spcBef>
              <a:spcAft>
                <a:spcPts val="0"/>
              </a:spcAft>
              <a:buSzPts val="3300"/>
              <a:buNone/>
              <a:defRPr sz="3200"/>
            </a:lvl1pPr>
            <a:lvl2pPr lvl="1" rtl="0">
              <a:spcBef>
                <a:spcPts val="0"/>
              </a:spcBef>
              <a:spcAft>
                <a:spcPts val="0"/>
              </a:spcAft>
              <a:buSzPts val="3300"/>
              <a:buNone/>
              <a:defRPr/>
            </a:lvl2pPr>
            <a:lvl3pPr lvl="2" rtl="0">
              <a:spcBef>
                <a:spcPts val="0"/>
              </a:spcBef>
              <a:spcAft>
                <a:spcPts val="0"/>
              </a:spcAft>
              <a:buSzPts val="3300"/>
              <a:buNone/>
              <a:defRPr/>
            </a:lvl3pPr>
            <a:lvl4pPr lvl="3" rtl="0">
              <a:spcBef>
                <a:spcPts val="0"/>
              </a:spcBef>
              <a:spcAft>
                <a:spcPts val="0"/>
              </a:spcAft>
              <a:buSzPts val="3300"/>
              <a:buNone/>
              <a:defRPr/>
            </a:lvl4pPr>
            <a:lvl5pPr lvl="4" rtl="0">
              <a:spcBef>
                <a:spcPts val="0"/>
              </a:spcBef>
              <a:spcAft>
                <a:spcPts val="0"/>
              </a:spcAft>
              <a:buSzPts val="3300"/>
              <a:buNone/>
              <a:defRPr/>
            </a:lvl5pPr>
            <a:lvl6pPr lvl="5" rtl="0">
              <a:spcBef>
                <a:spcPts val="0"/>
              </a:spcBef>
              <a:spcAft>
                <a:spcPts val="0"/>
              </a:spcAft>
              <a:buSzPts val="3300"/>
              <a:buNone/>
              <a:defRPr/>
            </a:lvl6pPr>
            <a:lvl7pPr lvl="6" rtl="0">
              <a:spcBef>
                <a:spcPts val="0"/>
              </a:spcBef>
              <a:spcAft>
                <a:spcPts val="0"/>
              </a:spcAft>
              <a:buSzPts val="3300"/>
              <a:buNone/>
              <a:defRPr/>
            </a:lvl7pPr>
            <a:lvl8pPr lvl="7" rtl="0">
              <a:spcBef>
                <a:spcPts val="0"/>
              </a:spcBef>
              <a:spcAft>
                <a:spcPts val="0"/>
              </a:spcAft>
              <a:buSzPts val="3300"/>
              <a:buNone/>
              <a:defRPr/>
            </a:lvl8pPr>
            <a:lvl9pPr lvl="8" rtl="0">
              <a:spcBef>
                <a:spcPts val="0"/>
              </a:spcBef>
              <a:spcAft>
                <a:spcPts val="0"/>
              </a:spcAft>
              <a:buSzPts val="3300"/>
              <a:buNone/>
              <a:defRPr/>
            </a:lvl9pPr>
          </a:lstStyle>
          <a:p/>
        </p:txBody>
      </p:sp>
      <p:sp>
        <p:nvSpPr>
          <p:cNvPr id="48" name="Google Shape;48;p7"/>
          <p:cNvSpPr txBox="1"/>
          <p:nvPr>
            <p:ph idx="1" type="body"/>
          </p:nvPr>
        </p:nvSpPr>
        <p:spPr>
          <a:xfrm>
            <a:off x="720000" y="1244275"/>
            <a:ext cx="3692400" cy="29556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accent4"/>
              </a:buClr>
              <a:buSzPts val="1200"/>
              <a:buAutoNum type="arabicPeriod"/>
              <a:defRPr/>
            </a:lvl1pPr>
            <a:lvl2pPr indent="-304800" lvl="1" marL="914400" rtl="0">
              <a:spcBef>
                <a:spcPts val="0"/>
              </a:spcBef>
              <a:spcAft>
                <a:spcPts val="0"/>
              </a:spcAft>
              <a:buClr>
                <a:srgbClr val="E76A28"/>
              </a:buClr>
              <a:buSzPts val="1200"/>
              <a:buFont typeface="Nunito Light"/>
              <a:buAutoNum type="alphaLcPeriod"/>
              <a:defRPr/>
            </a:lvl2pPr>
            <a:lvl3pPr indent="-304800" lvl="2" marL="1371600" rtl="0">
              <a:spcBef>
                <a:spcPts val="0"/>
              </a:spcBef>
              <a:spcAft>
                <a:spcPts val="0"/>
              </a:spcAft>
              <a:buClr>
                <a:srgbClr val="E76A28"/>
              </a:buClr>
              <a:buSzPts val="1200"/>
              <a:buFont typeface="Nunito Light"/>
              <a:buAutoNum type="romanLcPeriod"/>
              <a:defRPr sz="1300"/>
            </a:lvl3pPr>
            <a:lvl4pPr indent="-304800" lvl="3" marL="1828800" rtl="0">
              <a:spcBef>
                <a:spcPts val="0"/>
              </a:spcBef>
              <a:spcAft>
                <a:spcPts val="0"/>
              </a:spcAft>
              <a:buClr>
                <a:srgbClr val="E76A28"/>
              </a:buClr>
              <a:buSzPts val="1200"/>
              <a:buFont typeface="Nunito Light"/>
              <a:buAutoNum type="arabicPeriod"/>
              <a:defRPr sz="1300"/>
            </a:lvl4pPr>
            <a:lvl5pPr indent="-304800" lvl="4" marL="2286000" rtl="0">
              <a:spcBef>
                <a:spcPts val="0"/>
              </a:spcBef>
              <a:spcAft>
                <a:spcPts val="0"/>
              </a:spcAft>
              <a:buClr>
                <a:srgbClr val="E76A28"/>
              </a:buClr>
              <a:buSzPts val="1200"/>
              <a:buFont typeface="Nunito Light"/>
              <a:buAutoNum type="alphaLcPeriod"/>
              <a:defRPr sz="1300"/>
            </a:lvl5pPr>
            <a:lvl6pPr indent="-304800" lvl="5" marL="2743200" rtl="0">
              <a:spcBef>
                <a:spcPts val="0"/>
              </a:spcBef>
              <a:spcAft>
                <a:spcPts val="0"/>
              </a:spcAft>
              <a:buClr>
                <a:srgbClr val="999999"/>
              </a:buClr>
              <a:buSzPts val="1200"/>
              <a:buFont typeface="Nunito Light"/>
              <a:buAutoNum type="romanLcPeriod"/>
              <a:defRPr sz="1300"/>
            </a:lvl6pPr>
            <a:lvl7pPr indent="-304800" lvl="6" marL="3200400" rtl="0">
              <a:spcBef>
                <a:spcPts val="0"/>
              </a:spcBef>
              <a:spcAft>
                <a:spcPts val="0"/>
              </a:spcAft>
              <a:buClr>
                <a:srgbClr val="999999"/>
              </a:buClr>
              <a:buSzPts val="1200"/>
              <a:buFont typeface="Nunito Light"/>
              <a:buAutoNum type="arabicPeriod"/>
              <a:defRPr sz="1300"/>
            </a:lvl7pPr>
            <a:lvl8pPr indent="-304800" lvl="7" marL="3657600" rtl="0">
              <a:spcBef>
                <a:spcPts val="0"/>
              </a:spcBef>
              <a:spcAft>
                <a:spcPts val="0"/>
              </a:spcAft>
              <a:buClr>
                <a:srgbClr val="999999"/>
              </a:buClr>
              <a:buSzPts val="1200"/>
              <a:buFont typeface="Nunito Light"/>
              <a:buAutoNum type="alphaLcPeriod"/>
              <a:defRPr sz="1300"/>
            </a:lvl8pPr>
            <a:lvl9pPr indent="-304800" lvl="8" marL="4114800" rtl="0">
              <a:spcBef>
                <a:spcPts val="0"/>
              </a:spcBef>
              <a:spcAft>
                <a:spcPts val="0"/>
              </a:spcAft>
              <a:buClr>
                <a:srgbClr val="999999"/>
              </a:buClr>
              <a:buSzPts val="1200"/>
              <a:buFont typeface="Nunito Light"/>
              <a:buAutoNum type="romanLcPeriod"/>
              <a:defRPr sz="1300"/>
            </a:lvl9pPr>
          </a:lstStyle>
          <a:p/>
        </p:txBody>
      </p:sp>
      <p:sp>
        <p:nvSpPr>
          <p:cNvPr id="49" name="Google Shape;49;p7"/>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 name="Shape 50"/>
        <p:cNvGrpSpPr/>
        <p:nvPr/>
      </p:nvGrpSpPr>
      <p:grpSpPr>
        <a:xfrm>
          <a:off x="0" y="0"/>
          <a:ext cx="0" cy="0"/>
          <a:chOff x="0" y="0"/>
          <a:chExt cx="0" cy="0"/>
        </a:xfrm>
      </p:grpSpPr>
      <p:grpSp>
        <p:nvGrpSpPr>
          <p:cNvPr id="51" name="Google Shape;51;p8"/>
          <p:cNvGrpSpPr/>
          <p:nvPr/>
        </p:nvGrpSpPr>
        <p:grpSpPr>
          <a:xfrm>
            <a:off x="396500" y="170424"/>
            <a:ext cx="8360126" cy="4398447"/>
            <a:chOff x="1054783" y="1029605"/>
            <a:chExt cx="7587010" cy="3902100"/>
          </a:xfrm>
        </p:grpSpPr>
        <p:sp>
          <p:nvSpPr>
            <p:cNvPr id="52" name="Google Shape;52;p8"/>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8"/>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55" name="Google Shape;55;p8"/>
          <p:cNvSpPr txBox="1"/>
          <p:nvPr>
            <p:ph type="title"/>
          </p:nvPr>
        </p:nvSpPr>
        <p:spPr>
          <a:xfrm>
            <a:off x="2801700" y="1918054"/>
            <a:ext cx="5622300" cy="2473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72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6" name="Shape 56"/>
        <p:cNvGrpSpPr/>
        <p:nvPr/>
      </p:nvGrpSpPr>
      <p:grpSpPr>
        <a:xfrm>
          <a:off x="0" y="0"/>
          <a:ext cx="0" cy="0"/>
          <a:chOff x="0" y="0"/>
          <a:chExt cx="0" cy="0"/>
        </a:xfrm>
      </p:grpSpPr>
      <p:grpSp>
        <p:nvGrpSpPr>
          <p:cNvPr id="57" name="Google Shape;57;p9"/>
          <p:cNvGrpSpPr/>
          <p:nvPr/>
        </p:nvGrpSpPr>
        <p:grpSpPr>
          <a:xfrm>
            <a:off x="396500" y="170424"/>
            <a:ext cx="8360126" cy="4398447"/>
            <a:chOff x="1054783" y="1029605"/>
            <a:chExt cx="7587010" cy="3902100"/>
          </a:xfrm>
        </p:grpSpPr>
        <p:sp>
          <p:nvSpPr>
            <p:cNvPr id="58" name="Google Shape;58;p9"/>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9"/>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9"/>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61" name="Google Shape;61;p9"/>
          <p:cNvSpPr txBox="1"/>
          <p:nvPr>
            <p:ph type="title"/>
          </p:nvPr>
        </p:nvSpPr>
        <p:spPr>
          <a:xfrm rot="515">
            <a:off x="2406900" y="1623064"/>
            <a:ext cx="6006600" cy="6030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2" name="Google Shape;62;p9"/>
          <p:cNvSpPr txBox="1"/>
          <p:nvPr>
            <p:ph idx="1" type="subTitle"/>
          </p:nvPr>
        </p:nvSpPr>
        <p:spPr>
          <a:xfrm>
            <a:off x="3658200" y="2303046"/>
            <a:ext cx="4755300" cy="1472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3" name="Shape 63"/>
        <p:cNvGrpSpPr/>
        <p:nvPr/>
      </p:nvGrpSpPr>
      <p:grpSpPr>
        <a:xfrm>
          <a:off x="0" y="0"/>
          <a:ext cx="0" cy="0"/>
          <a:chOff x="0" y="0"/>
          <a:chExt cx="0" cy="0"/>
        </a:xfrm>
      </p:grpSpPr>
      <p:grpSp>
        <p:nvGrpSpPr>
          <p:cNvPr id="64" name="Google Shape;64;p10"/>
          <p:cNvGrpSpPr/>
          <p:nvPr/>
        </p:nvGrpSpPr>
        <p:grpSpPr>
          <a:xfrm>
            <a:off x="396500" y="170424"/>
            <a:ext cx="8360126" cy="4398447"/>
            <a:chOff x="1054783" y="1029605"/>
            <a:chExt cx="7587010" cy="3902100"/>
          </a:xfrm>
        </p:grpSpPr>
        <p:sp>
          <p:nvSpPr>
            <p:cNvPr id="65" name="Google Shape;65;p10"/>
            <p:cNvSpPr/>
            <p:nvPr/>
          </p:nvSpPr>
          <p:spPr>
            <a:xfrm>
              <a:off x="1054793" y="1029605"/>
              <a:ext cx="7587000" cy="3902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0"/>
            <p:cNvSpPr/>
            <p:nvPr/>
          </p:nvSpPr>
          <p:spPr>
            <a:xfrm>
              <a:off x="1054783" y="1029605"/>
              <a:ext cx="7587000" cy="226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10"/>
          <p:cNvSpPr txBox="1"/>
          <p:nvPr/>
        </p:nvSpPr>
        <p:spPr>
          <a:xfrm>
            <a:off x="344300" y="4753684"/>
            <a:ext cx="8478600" cy="180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1 0 1 1   0 1 1   0 1   1 0 1 1 0 0 1   1 0   1 1 0 1 1   0 1 1   0 1   1 1 0 1 1 0   1 1 0 1 1 1   1 1 0 1 </a:t>
            </a:r>
            <a:endParaRPr sz="1000">
              <a:solidFill>
                <a:schemeClr val="dk1"/>
              </a:solidFill>
              <a:latin typeface="Source Code Pro"/>
              <a:ea typeface="Source Code Pro"/>
              <a:cs typeface="Source Code Pro"/>
              <a:sym typeface="Source Code Pro"/>
            </a:endParaRPr>
          </a:p>
        </p:txBody>
      </p:sp>
      <p:sp>
        <p:nvSpPr>
          <p:cNvPr id="68" name="Google Shape;68;p10"/>
          <p:cNvSpPr txBox="1"/>
          <p:nvPr>
            <p:ph type="title"/>
          </p:nvPr>
        </p:nvSpPr>
        <p:spPr>
          <a:xfrm>
            <a:off x="720000" y="2233875"/>
            <a:ext cx="7704000" cy="6153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300"/>
              <a:buNone/>
              <a:defRPr sz="3000"/>
            </a:lvl1pPr>
            <a:lvl2pPr lvl="1" rtl="0" algn="ctr">
              <a:spcBef>
                <a:spcPts val="0"/>
              </a:spcBef>
              <a:spcAft>
                <a:spcPts val="0"/>
              </a:spcAft>
              <a:buSzPts val="3300"/>
              <a:buNone/>
              <a:defRPr/>
            </a:lvl2pPr>
            <a:lvl3pPr lvl="2" rtl="0" algn="ctr">
              <a:spcBef>
                <a:spcPts val="0"/>
              </a:spcBef>
              <a:spcAft>
                <a:spcPts val="0"/>
              </a:spcAft>
              <a:buSzPts val="3300"/>
              <a:buNone/>
              <a:defRPr/>
            </a:lvl3pPr>
            <a:lvl4pPr lvl="3" rtl="0" algn="ctr">
              <a:spcBef>
                <a:spcPts val="0"/>
              </a:spcBef>
              <a:spcAft>
                <a:spcPts val="0"/>
              </a:spcAft>
              <a:buSzPts val="3300"/>
              <a:buNone/>
              <a:defRPr/>
            </a:lvl4pPr>
            <a:lvl5pPr lvl="4" rtl="0" algn="ctr">
              <a:spcBef>
                <a:spcPts val="0"/>
              </a:spcBef>
              <a:spcAft>
                <a:spcPts val="0"/>
              </a:spcAft>
              <a:buSzPts val="3300"/>
              <a:buNone/>
              <a:defRPr/>
            </a:lvl5pPr>
            <a:lvl6pPr lvl="5" rtl="0" algn="ctr">
              <a:spcBef>
                <a:spcPts val="0"/>
              </a:spcBef>
              <a:spcAft>
                <a:spcPts val="0"/>
              </a:spcAft>
              <a:buSzPts val="3300"/>
              <a:buNone/>
              <a:defRPr/>
            </a:lvl6pPr>
            <a:lvl7pPr lvl="6" rtl="0" algn="ctr">
              <a:spcBef>
                <a:spcPts val="0"/>
              </a:spcBef>
              <a:spcAft>
                <a:spcPts val="0"/>
              </a:spcAft>
              <a:buSzPts val="3300"/>
              <a:buNone/>
              <a:defRPr/>
            </a:lvl7pPr>
            <a:lvl8pPr lvl="7" rtl="0" algn="ctr">
              <a:spcBef>
                <a:spcPts val="0"/>
              </a:spcBef>
              <a:spcAft>
                <a:spcPts val="0"/>
              </a:spcAft>
              <a:buSzPts val="3300"/>
              <a:buNone/>
              <a:defRPr/>
            </a:lvl8pPr>
            <a:lvl9pPr lvl="8" rtl="0" algn="ctr">
              <a:spcBef>
                <a:spcPts val="0"/>
              </a:spcBef>
              <a:spcAft>
                <a:spcPts val="0"/>
              </a:spcAft>
              <a:buSzPts val="33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63800"/>
            <a:ext cx="77040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300"/>
              <a:buFont typeface="Quantico"/>
              <a:buNone/>
              <a:defRPr sz="3300">
                <a:solidFill>
                  <a:schemeClr val="dk1"/>
                </a:solidFill>
                <a:latin typeface="Quantico"/>
                <a:ea typeface="Quantico"/>
                <a:cs typeface="Quantico"/>
                <a:sym typeface="Quantico"/>
              </a:defRPr>
            </a:lvl1pPr>
            <a:lvl2pPr lvl="1">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2pPr>
            <a:lvl3pPr lvl="2">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3pPr>
            <a:lvl4pPr lvl="3">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4pPr>
            <a:lvl5pPr lvl="4">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5pPr>
            <a:lvl6pPr lvl="5">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6pPr>
            <a:lvl7pPr lvl="6">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7pPr>
            <a:lvl8pPr lvl="7">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8pPr>
            <a:lvl9pPr lvl="8">
              <a:spcBef>
                <a:spcPts val="0"/>
              </a:spcBef>
              <a:spcAft>
                <a:spcPts val="0"/>
              </a:spcAft>
              <a:buClr>
                <a:schemeClr val="dk1"/>
              </a:buClr>
              <a:buSzPts val="3300"/>
              <a:buFont typeface="Quantico"/>
              <a:buNone/>
              <a:defRPr b="1" sz="3300">
                <a:solidFill>
                  <a:schemeClr val="dk1"/>
                </a:solidFill>
                <a:latin typeface="Quantico"/>
                <a:ea typeface="Quantico"/>
                <a:cs typeface="Quantico"/>
                <a:sym typeface="Quantico"/>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1pPr>
            <a:lvl2pPr indent="-304800" lvl="1" marL="9144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2pPr>
            <a:lvl3pPr indent="-304800" lvl="2" marL="13716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3pPr>
            <a:lvl4pPr indent="-304800" lvl="3" marL="1828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4pPr>
            <a:lvl5pPr indent="-304800" lvl="4" marL="22860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5pPr>
            <a:lvl6pPr indent="-304800" lvl="5" marL="27432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6pPr>
            <a:lvl7pPr indent="-304800" lvl="6" marL="32004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7pPr>
            <a:lvl8pPr indent="-304800" lvl="7" marL="36576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8pPr>
            <a:lvl9pPr indent="-304800" lvl="8" marL="4114800">
              <a:lnSpc>
                <a:spcPct val="100000"/>
              </a:lnSpc>
              <a:spcBef>
                <a:spcPts val="0"/>
              </a:spcBef>
              <a:spcAft>
                <a:spcPts val="0"/>
              </a:spcAft>
              <a:buClr>
                <a:schemeClr val="dk1"/>
              </a:buClr>
              <a:buSzPts val="1200"/>
              <a:buFont typeface="Source Code Pro"/>
              <a:buChar char="■"/>
              <a:defRPr sz="1200">
                <a:solidFill>
                  <a:schemeClr val="dk1"/>
                </a:solidFill>
                <a:latin typeface="Source Code Pro"/>
                <a:ea typeface="Source Code Pro"/>
                <a:cs typeface="Source Code Pro"/>
                <a:sym typeface="Source Code Pr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98" name="Shape 198"/>
        <p:cNvGrpSpPr/>
        <p:nvPr/>
      </p:nvGrpSpPr>
      <p:grpSpPr>
        <a:xfrm>
          <a:off x="0" y="0"/>
          <a:ext cx="0" cy="0"/>
          <a:chOff x="0" y="0"/>
          <a:chExt cx="0" cy="0"/>
        </a:xfrm>
      </p:grpSpPr>
      <p:sp>
        <p:nvSpPr>
          <p:cNvPr id="199" name="Google Shape;199;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00" name="Google Shape;200;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JjVPlmWubPdbJF9rljO1g16HRk1eWuIK1SxYGUKbgKY/copy" TargetMode="External"/><Relationship Id="rId6"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JjVPlmWubPdbJF9rljO1g16HRk1eWuIK1SxYGUKbgKY/copy" TargetMode="External"/><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hyperlink" Target="https://www.freepik.com/free-vector/modern-web-design-concept-with-flat-style_3086915.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hyperlink" Target="https://www.freepik.com/free-vector/gradient-artificial-intelligence-youtube-thumbnail_41016908.htm/?utm_source=slidesgo_template&amp;utm_medium=referral-link&amp;utm_campaign=sg_resources&amp;utm_content=freepik" TargetMode="External"/><Relationship Id="rId4" Type="http://schemas.openxmlformats.org/officeDocument/2006/relationships/hyperlink" Target="https://www.freepik.com/free-photo/programming-background-with-person-working-with-codes-computer_38669459.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fonts.google.com/specimen/Quantico" TargetMode="External"/><Relationship Id="rId4" Type="http://schemas.openxmlformats.org/officeDocument/2006/relationships/hyperlink" Target="https://fonts.google.com/specimen/Source+Code+Pro"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7.png"/><Relationship Id="rId14" Type="http://schemas.openxmlformats.org/officeDocument/2006/relationships/image" Target="../media/image5.png"/><Relationship Id="rId17" Type="http://schemas.openxmlformats.org/officeDocument/2006/relationships/image" Target="../media/image8.png"/><Relationship Id="rId16" Type="http://schemas.openxmlformats.org/officeDocument/2006/relationships/image" Target="../media/image10.png"/><Relationship Id="rId5" Type="http://schemas.openxmlformats.org/officeDocument/2006/relationships/image" Target="../media/image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7" name="Shape 207"/>
        <p:cNvGrpSpPr/>
        <p:nvPr/>
      </p:nvGrpSpPr>
      <p:grpSpPr>
        <a:xfrm>
          <a:off x="0" y="0"/>
          <a:ext cx="0" cy="0"/>
          <a:chOff x="0" y="0"/>
          <a:chExt cx="0" cy="0"/>
        </a:xfrm>
      </p:grpSpPr>
      <p:grpSp>
        <p:nvGrpSpPr>
          <p:cNvPr id="208" name="Google Shape;208;p27"/>
          <p:cNvGrpSpPr/>
          <p:nvPr/>
        </p:nvGrpSpPr>
        <p:grpSpPr>
          <a:xfrm>
            <a:off x="772525" y="726625"/>
            <a:ext cx="6578100" cy="3438300"/>
            <a:chOff x="772525" y="726625"/>
            <a:chExt cx="6578100" cy="3438300"/>
          </a:xfrm>
        </p:grpSpPr>
        <p:sp>
          <p:nvSpPr>
            <p:cNvPr id="209" name="Google Shape;209;p27"/>
            <p:cNvSpPr/>
            <p:nvPr/>
          </p:nvSpPr>
          <p:spPr>
            <a:xfrm>
              <a:off x="772525" y="726625"/>
              <a:ext cx="6578100" cy="3438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7"/>
            <p:cNvSpPr/>
            <p:nvPr/>
          </p:nvSpPr>
          <p:spPr>
            <a:xfrm>
              <a:off x="772525" y="726625"/>
              <a:ext cx="65781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27"/>
          <p:cNvGrpSpPr/>
          <p:nvPr/>
        </p:nvGrpSpPr>
        <p:grpSpPr>
          <a:xfrm>
            <a:off x="4924175" y="3441525"/>
            <a:ext cx="3447300" cy="962400"/>
            <a:chOff x="4924175" y="3441525"/>
            <a:chExt cx="3447300" cy="962400"/>
          </a:xfrm>
        </p:grpSpPr>
        <p:sp>
          <p:nvSpPr>
            <p:cNvPr id="212" name="Google Shape;212;p27"/>
            <p:cNvSpPr/>
            <p:nvPr/>
          </p:nvSpPr>
          <p:spPr>
            <a:xfrm>
              <a:off x="4924175" y="3441525"/>
              <a:ext cx="3447300" cy="962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7"/>
            <p:cNvSpPr/>
            <p:nvPr/>
          </p:nvSpPr>
          <p:spPr>
            <a:xfrm>
              <a:off x="4924175" y="3441525"/>
              <a:ext cx="34473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27"/>
          <p:cNvGrpSpPr/>
          <p:nvPr/>
        </p:nvGrpSpPr>
        <p:grpSpPr>
          <a:xfrm>
            <a:off x="6849418" y="1309976"/>
            <a:ext cx="1864833" cy="1637043"/>
            <a:chOff x="1054812" y="1029590"/>
            <a:chExt cx="3436214" cy="3912627"/>
          </a:xfrm>
        </p:grpSpPr>
        <p:sp>
          <p:nvSpPr>
            <p:cNvPr id="215" name="Google Shape;215;p27"/>
            <p:cNvSpPr/>
            <p:nvPr/>
          </p:nvSpPr>
          <p:spPr>
            <a:xfrm>
              <a:off x="1054812" y="1029617"/>
              <a:ext cx="3436200" cy="3912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7"/>
            <p:cNvSpPr/>
            <p:nvPr/>
          </p:nvSpPr>
          <p:spPr>
            <a:xfrm>
              <a:off x="1054825" y="1029590"/>
              <a:ext cx="3436200" cy="610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27"/>
          <p:cNvSpPr txBox="1"/>
          <p:nvPr/>
        </p:nvSpPr>
        <p:spPr>
          <a:xfrm>
            <a:off x="1008000" y="1384025"/>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lt2"/>
                </a:solidFill>
                <a:latin typeface="Quantico"/>
                <a:ea typeface="Quantico"/>
                <a:cs typeface="Quantico"/>
                <a:sym typeface="Quantico"/>
              </a:rPr>
              <a:t>&lt;/</a:t>
            </a:r>
            <a:endParaRPr sz="3600">
              <a:solidFill>
                <a:schemeClr val="lt2"/>
              </a:solidFill>
            </a:endParaRPr>
          </a:p>
        </p:txBody>
      </p:sp>
      <p:sp>
        <p:nvSpPr>
          <p:cNvPr id="218" name="Google Shape;218;p27"/>
          <p:cNvSpPr txBox="1"/>
          <p:nvPr/>
        </p:nvSpPr>
        <p:spPr>
          <a:xfrm>
            <a:off x="5947500" y="2509875"/>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dk1"/>
                </a:solidFill>
                <a:latin typeface="Quantico"/>
                <a:ea typeface="Quantico"/>
                <a:cs typeface="Quantico"/>
                <a:sym typeface="Quantico"/>
              </a:rPr>
              <a:t>/&gt;</a:t>
            </a:r>
            <a:endParaRPr sz="3600">
              <a:solidFill>
                <a:schemeClr val="dk1"/>
              </a:solidFill>
            </a:endParaRPr>
          </a:p>
        </p:txBody>
      </p:sp>
      <p:sp>
        <p:nvSpPr>
          <p:cNvPr id="219" name="Google Shape;219;p27"/>
          <p:cNvSpPr txBox="1"/>
          <p:nvPr/>
        </p:nvSpPr>
        <p:spPr>
          <a:xfrm>
            <a:off x="7198457" y="1873600"/>
            <a:ext cx="1216800" cy="7461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2"/>
                </a:solidFill>
              </a:rPr>
              <a:t>}</a:t>
            </a:r>
            <a:r>
              <a:rPr lang="en" sz="3600">
                <a:solidFill>
                  <a:schemeClr val="dk1"/>
                </a:solidFill>
              </a:rPr>
              <a:t> /&gt; </a:t>
            </a:r>
            <a:r>
              <a:rPr lang="en" sz="3600">
                <a:solidFill>
                  <a:schemeClr val="accent1"/>
                </a:solidFill>
              </a:rPr>
              <a:t>[</a:t>
            </a:r>
            <a:endParaRPr sz="3600">
              <a:solidFill>
                <a:schemeClr val="accent1"/>
              </a:solidFill>
            </a:endParaRPr>
          </a:p>
        </p:txBody>
      </p:sp>
      <p:sp>
        <p:nvSpPr>
          <p:cNvPr id="220" name="Google Shape;220;p27"/>
          <p:cNvSpPr txBox="1"/>
          <p:nvPr>
            <p:ph type="ctrTitle"/>
          </p:nvPr>
        </p:nvSpPr>
        <p:spPr>
          <a:xfrm>
            <a:off x="1789400" y="1309975"/>
            <a:ext cx="4148400" cy="167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New Operating System Design</a:t>
            </a:r>
            <a:r>
              <a:rPr lang="en"/>
              <a:t> Pitch Deck</a:t>
            </a:r>
            <a:endParaRPr>
              <a:solidFill>
                <a:schemeClr val="accent2"/>
              </a:solidFill>
            </a:endParaRPr>
          </a:p>
        </p:txBody>
      </p:sp>
      <p:sp>
        <p:nvSpPr>
          <p:cNvPr id="221" name="Google Shape;221;p27"/>
          <p:cNvSpPr txBox="1"/>
          <p:nvPr>
            <p:ph idx="1" type="subTitle"/>
          </p:nvPr>
        </p:nvSpPr>
        <p:spPr>
          <a:xfrm>
            <a:off x="5169200" y="3772200"/>
            <a:ext cx="3043800" cy="52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222" name="Google Shape;222;p27"/>
          <p:cNvSpPr txBox="1"/>
          <p:nvPr/>
        </p:nvSpPr>
        <p:spPr>
          <a:xfrm>
            <a:off x="536125" y="117311"/>
            <a:ext cx="1999500" cy="18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Pitch Deck</a:t>
            </a:r>
            <a:endParaRPr sz="1000">
              <a:solidFill>
                <a:schemeClr val="dk1"/>
              </a:solidFill>
              <a:latin typeface="Source Code Pro"/>
              <a:ea typeface="Source Code Pro"/>
              <a:cs typeface="Source Code Pro"/>
              <a:sym typeface="Source Code Pro"/>
            </a:endParaRPr>
          </a:p>
        </p:txBody>
      </p:sp>
      <p:sp>
        <p:nvSpPr>
          <p:cNvPr id="223" name="Google Shape;223;p27"/>
          <p:cNvSpPr txBox="1"/>
          <p:nvPr/>
        </p:nvSpPr>
        <p:spPr>
          <a:xfrm>
            <a:off x="3730325" y="117311"/>
            <a:ext cx="1999500" cy="18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20xx</a:t>
            </a:r>
            <a:endParaRPr sz="1000">
              <a:solidFill>
                <a:schemeClr val="dk1"/>
              </a:solidFill>
              <a:latin typeface="Source Code Pro"/>
              <a:ea typeface="Source Code Pro"/>
              <a:cs typeface="Source Code Pro"/>
              <a:sym typeface="Source Code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6"/>
          <p:cNvSpPr txBox="1"/>
          <p:nvPr>
            <p:ph idx="3" type="subTitle"/>
          </p:nvPr>
        </p:nvSpPr>
        <p:spPr>
          <a:xfrm>
            <a:off x="1252403" y="2678261"/>
            <a:ext cx="4190700" cy="38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Estimated delivery time per unit</a:t>
            </a:r>
            <a:endParaRPr/>
          </a:p>
        </p:txBody>
      </p:sp>
      <p:sp>
        <p:nvSpPr>
          <p:cNvPr id="338" name="Google Shape;338;p36"/>
          <p:cNvSpPr txBox="1"/>
          <p:nvPr>
            <p:ph type="title"/>
          </p:nvPr>
        </p:nvSpPr>
        <p:spPr>
          <a:xfrm>
            <a:off x="1252403" y="1022536"/>
            <a:ext cx="41907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accent2"/>
                </a:solidFill>
              </a:rPr>
              <a:t>{</a:t>
            </a:r>
            <a:r>
              <a:rPr lang="en"/>
              <a:t>333,000</a:t>
            </a:r>
            <a:r>
              <a:rPr lang="en"/>
              <a:t>}</a:t>
            </a:r>
            <a:endParaRPr/>
          </a:p>
        </p:txBody>
      </p:sp>
      <p:sp>
        <p:nvSpPr>
          <p:cNvPr id="339" name="Google Shape;339;p36"/>
          <p:cNvSpPr txBox="1"/>
          <p:nvPr>
            <p:ph idx="1" type="subTitle"/>
          </p:nvPr>
        </p:nvSpPr>
        <p:spPr>
          <a:xfrm>
            <a:off x="1252403" y="1620161"/>
            <a:ext cx="4190700" cy="38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Users bought our product</a:t>
            </a:r>
            <a:endParaRPr/>
          </a:p>
        </p:txBody>
      </p:sp>
      <p:sp>
        <p:nvSpPr>
          <p:cNvPr id="340" name="Google Shape;340;p36"/>
          <p:cNvSpPr txBox="1"/>
          <p:nvPr>
            <p:ph idx="2" type="title"/>
          </p:nvPr>
        </p:nvSpPr>
        <p:spPr>
          <a:xfrm>
            <a:off x="1252403" y="2080661"/>
            <a:ext cx="41907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
            </a:r>
            <a:r>
              <a:rPr lang="en"/>
              <a:t>9h 55m 23s</a:t>
            </a:r>
            <a:r>
              <a:rPr lang="en">
                <a:solidFill>
                  <a:schemeClr val="accent1"/>
                </a:solidFill>
              </a:rPr>
              <a:t>}</a:t>
            </a:r>
            <a:endParaRPr>
              <a:solidFill>
                <a:schemeClr val="accent1"/>
              </a:solidFill>
            </a:endParaRPr>
          </a:p>
        </p:txBody>
      </p:sp>
      <p:sp>
        <p:nvSpPr>
          <p:cNvPr id="341" name="Google Shape;341;p36"/>
          <p:cNvSpPr txBox="1"/>
          <p:nvPr>
            <p:ph idx="4" type="title"/>
          </p:nvPr>
        </p:nvSpPr>
        <p:spPr>
          <a:xfrm>
            <a:off x="1252404" y="3138786"/>
            <a:ext cx="41907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2"/>
                </a:solidFill>
              </a:rPr>
              <a:t>{</a:t>
            </a:r>
            <a:r>
              <a:rPr lang="en"/>
              <a:t>386,000 km</a:t>
            </a:r>
            <a:r>
              <a:rPr lang="en"/>
              <a:t>}</a:t>
            </a:r>
            <a:endParaRPr/>
          </a:p>
        </p:txBody>
      </p:sp>
      <p:sp>
        <p:nvSpPr>
          <p:cNvPr id="342" name="Google Shape;342;p36"/>
          <p:cNvSpPr txBox="1"/>
          <p:nvPr>
            <p:ph idx="5" type="subTitle"/>
          </p:nvPr>
        </p:nvSpPr>
        <p:spPr>
          <a:xfrm>
            <a:off x="1252404" y="3736386"/>
            <a:ext cx="4190700" cy="38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Avg. distance travelled by logistics team</a:t>
            </a:r>
            <a:endParaRPr/>
          </a:p>
        </p:txBody>
      </p:sp>
      <p:sp>
        <p:nvSpPr>
          <p:cNvPr id="343" name="Google Shape;343;p36"/>
          <p:cNvSpPr txBox="1"/>
          <p:nvPr/>
        </p:nvSpPr>
        <p:spPr>
          <a:xfrm>
            <a:off x="7721100" y="3868300"/>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dk1"/>
                </a:solidFill>
                <a:latin typeface="Quantico"/>
                <a:ea typeface="Quantico"/>
                <a:cs typeface="Quantico"/>
                <a:sym typeface="Quantico"/>
              </a:rPr>
              <a:t>/&gt;</a:t>
            </a:r>
            <a:endParaRPr sz="3600">
              <a:solidFill>
                <a:schemeClr val="dk1"/>
              </a:solidFill>
            </a:endParaRPr>
          </a:p>
        </p:txBody>
      </p:sp>
      <p:grpSp>
        <p:nvGrpSpPr>
          <p:cNvPr id="344" name="Google Shape;344;p36"/>
          <p:cNvGrpSpPr/>
          <p:nvPr/>
        </p:nvGrpSpPr>
        <p:grpSpPr>
          <a:xfrm>
            <a:off x="5827600" y="697350"/>
            <a:ext cx="2119748" cy="1127400"/>
            <a:chOff x="4924170" y="3441525"/>
            <a:chExt cx="3447305" cy="1127400"/>
          </a:xfrm>
        </p:grpSpPr>
        <p:sp>
          <p:nvSpPr>
            <p:cNvPr id="345" name="Google Shape;345;p36"/>
            <p:cNvSpPr/>
            <p:nvPr/>
          </p:nvSpPr>
          <p:spPr>
            <a:xfrm>
              <a:off x="4924170" y="3441525"/>
              <a:ext cx="3447300" cy="1127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6"/>
            <p:cNvSpPr/>
            <p:nvPr/>
          </p:nvSpPr>
          <p:spPr>
            <a:xfrm>
              <a:off x="4924175" y="3441525"/>
              <a:ext cx="34473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7" name="Google Shape;347;p36"/>
          <p:cNvSpPr txBox="1"/>
          <p:nvPr/>
        </p:nvSpPr>
        <p:spPr>
          <a:xfrm>
            <a:off x="6279082" y="1016750"/>
            <a:ext cx="1216800" cy="7461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2"/>
                </a:solidFill>
              </a:rPr>
              <a:t>}</a:t>
            </a:r>
            <a:r>
              <a:rPr lang="en" sz="3600">
                <a:solidFill>
                  <a:schemeClr val="dk1"/>
                </a:solidFill>
              </a:rPr>
              <a:t> /&gt; </a:t>
            </a:r>
            <a:r>
              <a:rPr lang="en" sz="3600">
                <a:solidFill>
                  <a:schemeClr val="accent1"/>
                </a:solidFill>
              </a:rPr>
              <a:t>[</a:t>
            </a:r>
            <a:endParaRPr sz="3600">
              <a:solidFill>
                <a:schemeClr val="accen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grpSp>
        <p:nvGrpSpPr>
          <p:cNvPr id="352" name="Google Shape;352;p37"/>
          <p:cNvGrpSpPr/>
          <p:nvPr/>
        </p:nvGrpSpPr>
        <p:grpSpPr>
          <a:xfrm flipH="1">
            <a:off x="1837996" y="726625"/>
            <a:ext cx="6578100" cy="3438300"/>
            <a:chOff x="772525" y="726625"/>
            <a:chExt cx="6578100" cy="3438300"/>
          </a:xfrm>
        </p:grpSpPr>
        <p:sp>
          <p:nvSpPr>
            <p:cNvPr id="353" name="Google Shape;353;p37"/>
            <p:cNvSpPr/>
            <p:nvPr/>
          </p:nvSpPr>
          <p:spPr>
            <a:xfrm>
              <a:off x="772525" y="726625"/>
              <a:ext cx="6578100" cy="3438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772525" y="726625"/>
              <a:ext cx="65781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 name="Google Shape;355;p37"/>
          <p:cNvGrpSpPr/>
          <p:nvPr/>
        </p:nvGrpSpPr>
        <p:grpSpPr>
          <a:xfrm flipH="1">
            <a:off x="4066704" y="3324200"/>
            <a:ext cx="3447300" cy="962400"/>
            <a:chOff x="4924175" y="3441525"/>
            <a:chExt cx="3447300" cy="962400"/>
          </a:xfrm>
        </p:grpSpPr>
        <p:sp>
          <p:nvSpPr>
            <p:cNvPr id="356" name="Google Shape;356;p37"/>
            <p:cNvSpPr/>
            <p:nvPr/>
          </p:nvSpPr>
          <p:spPr>
            <a:xfrm>
              <a:off x="4924175" y="3441525"/>
              <a:ext cx="3447300" cy="962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a:off x="4924175" y="3441525"/>
              <a:ext cx="34473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37"/>
          <p:cNvGrpSpPr/>
          <p:nvPr/>
        </p:nvGrpSpPr>
        <p:grpSpPr>
          <a:xfrm flipH="1">
            <a:off x="839620" y="2361876"/>
            <a:ext cx="1864833" cy="1637043"/>
            <a:chOff x="1054812" y="1029590"/>
            <a:chExt cx="3436214" cy="3912627"/>
          </a:xfrm>
        </p:grpSpPr>
        <p:sp>
          <p:nvSpPr>
            <p:cNvPr id="359" name="Google Shape;359;p37"/>
            <p:cNvSpPr/>
            <p:nvPr/>
          </p:nvSpPr>
          <p:spPr>
            <a:xfrm>
              <a:off x="1054812" y="1029617"/>
              <a:ext cx="3436200" cy="3912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1054825" y="1029590"/>
              <a:ext cx="3436200" cy="610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 name="Google Shape;361;p37"/>
          <p:cNvSpPr txBox="1"/>
          <p:nvPr>
            <p:ph type="title"/>
          </p:nvPr>
        </p:nvSpPr>
        <p:spPr>
          <a:xfrm>
            <a:off x="3030250" y="1291525"/>
            <a:ext cx="4711500" cy="119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4,498,300</a:t>
            </a:r>
            <a:endParaRPr/>
          </a:p>
        </p:txBody>
      </p:sp>
      <p:sp>
        <p:nvSpPr>
          <p:cNvPr id="362" name="Google Shape;362;p37"/>
          <p:cNvSpPr txBox="1"/>
          <p:nvPr>
            <p:ph idx="1" type="subTitle"/>
          </p:nvPr>
        </p:nvSpPr>
        <p:spPr>
          <a:xfrm>
            <a:off x="4173275" y="3581850"/>
            <a:ext cx="3169800" cy="6783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a:t>Big numbers catch your audience’s attention</a:t>
            </a:r>
            <a:endParaRPr/>
          </a:p>
        </p:txBody>
      </p:sp>
      <p:sp>
        <p:nvSpPr>
          <p:cNvPr id="363" name="Google Shape;363;p37"/>
          <p:cNvSpPr txBox="1"/>
          <p:nvPr/>
        </p:nvSpPr>
        <p:spPr>
          <a:xfrm>
            <a:off x="536125" y="117311"/>
            <a:ext cx="1999500" cy="18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Pitch Deck</a:t>
            </a:r>
            <a:endParaRPr sz="1000">
              <a:solidFill>
                <a:schemeClr val="dk1"/>
              </a:solidFill>
              <a:latin typeface="Source Code Pro"/>
              <a:ea typeface="Source Code Pro"/>
              <a:cs typeface="Source Code Pro"/>
              <a:sym typeface="Source Code Pro"/>
            </a:endParaRPr>
          </a:p>
        </p:txBody>
      </p:sp>
      <p:sp>
        <p:nvSpPr>
          <p:cNvPr id="364" name="Google Shape;364;p37"/>
          <p:cNvSpPr txBox="1"/>
          <p:nvPr/>
        </p:nvSpPr>
        <p:spPr>
          <a:xfrm>
            <a:off x="3730325" y="117311"/>
            <a:ext cx="1999500" cy="18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20xx</a:t>
            </a:r>
            <a:endParaRPr sz="1000">
              <a:solidFill>
                <a:schemeClr val="dk1"/>
              </a:solidFill>
              <a:latin typeface="Source Code Pro"/>
              <a:ea typeface="Source Code Pro"/>
              <a:cs typeface="Source Code Pro"/>
              <a:sym typeface="Source Code Pro"/>
            </a:endParaRPr>
          </a:p>
        </p:txBody>
      </p:sp>
      <p:sp>
        <p:nvSpPr>
          <p:cNvPr id="365" name="Google Shape;365;p37"/>
          <p:cNvSpPr txBox="1"/>
          <p:nvPr/>
        </p:nvSpPr>
        <p:spPr>
          <a:xfrm>
            <a:off x="2054175" y="1587175"/>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lt2"/>
                </a:solidFill>
                <a:latin typeface="Quantico"/>
                <a:ea typeface="Quantico"/>
                <a:cs typeface="Quantico"/>
                <a:sym typeface="Quantico"/>
              </a:rPr>
              <a:t>&lt;/</a:t>
            </a:r>
            <a:endParaRPr sz="3600">
              <a:solidFill>
                <a:schemeClr val="lt2"/>
              </a:solidFill>
            </a:endParaRPr>
          </a:p>
        </p:txBody>
      </p:sp>
      <p:sp>
        <p:nvSpPr>
          <p:cNvPr id="366" name="Google Shape;366;p37"/>
          <p:cNvSpPr txBox="1"/>
          <p:nvPr/>
        </p:nvSpPr>
        <p:spPr>
          <a:xfrm>
            <a:off x="7343050" y="2343250"/>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dk1"/>
                </a:solidFill>
                <a:latin typeface="Quantico"/>
                <a:ea typeface="Quantico"/>
                <a:cs typeface="Quantico"/>
                <a:sym typeface="Quantico"/>
              </a:rPr>
              <a:t>/&gt;</a:t>
            </a:r>
            <a:endParaRPr sz="3600">
              <a:solidFill>
                <a:schemeClr val="dk1"/>
              </a:solidFill>
            </a:endParaRPr>
          </a:p>
        </p:txBody>
      </p:sp>
      <p:sp>
        <p:nvSpPr>
          <p:cNvPr id="367" name="Google Shape;367;p37"/>
          <p:cNvSpPr txBox="1"/>
          <p:nvPr/>
        </p:nvSpPr>
        <p:spPr>
          <a:xfrm>
            <a:off x="1163644" y="2950150"/>
            <a:ext cx="1216800" cy="7461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2"/>
                </a:solidFill>
              </a:rPr>
              <a:t>}</a:t>
            </a:r>
            <a:r>
              <a:rPr lang="en" sz="3600">
                <a:solidFill>
                  <a:schemeClr val="dk1"/>
                </a:solidFill>
              </a:rPr>
              <a:t> /&gt; </a:t>
            </a:r>
            <a:r>
              <a:rPr lang="en" sz="3600">
                <a:solidFill>
                  <a:schemeClr val="accent1"/>
                </a:solidFill>
              </a:rPr>
              <a:t>[</a:t>
            </a:r>
            <a:endParaRPr sz="3600">
              <a:solidFill>
                <a:schemeClr val="accen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8"/>
          <p:cNvSpPr txBox="1"/>
          <p:nvPr/>
        </p:nvSpPr>
        <p:spPr>
          <a:xfrm>
            <a:off x="6564375" y="3540636"/>
            <a:ext cx="18597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Quantico"/>
                <a:ea typeface="Quantico"/>
                <a:cs typeface="Quantico"/>
                <a:sym typeface="Quantico"/>
              </a:rPr>
              <a:t>Q4</a:t>
            </a:r>
            <a:endParaRPr sz="2200">
              <a:solidFill>
                <a:schemeClr val="dk1"/>
              </a:solidFill>
              <a:latin typeface="Quantico"/>
              <a:ea typeface="Quantico"/>
              <a:cs typeface="Quantico"/>
              <a:sym typeface="Quantico"/>
            </a:endParaRPr>
          </a:p>
        </p:txBody>
      </p:sp>
      <p:sp>
        <p:nvSpPr>
          <p:cNvPr id="373" name="Google Shape;373;p38"/>
          <p:cNvSpPr txBox="1"/>
          <p:nvPr/>
        </p:nvSpPr>
        <p:spPr>
          <a:xfrm>
            <a:off x="6564375" y="3841600"/>
            <a:ext cx="18597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Code Pro"/>
                <a:ea typeface="Source Code Pro"/>
                <a:cs typeface="Source Code Pro"/>
                <a:sym typeface="Source Code Pro"/>
              </a:rPr>
              <a:t>October - December</a:t>
            </a:r>
            <a:endParaRPr sz="1200">
              <a:solidFill>
                <a:schemeClr val="dk1"/>
              </a:solidFill>
              <a:latin typeface="Source Code Pro"/>
              <a:ea typeface="Source Code Pro"/>
              <a:cs typeface="Source Code Pro"/>
              <a:sym typeface="Source Code Pro"/>
            </a:endParaRPr>
          </a:p>
        </p:txBody>
      </p:sp>
      <p:sp>
        <p:nvSpPr>
          <p:cNvPr id="374" name="Google Shape;374;p38"/>
          <p:cNvSpPr txBox="1"/>
          <p:nvPr/>
        </p:nvSpPr>
        <p:spPr>
          <a:xfrm>
            <a:off x="6564375" y="2786307"/>
            <a:ext cx="18597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Quantico"/>
                <a:ea typeface="Quantico"/>
                <a:cs typeface="Quantico"/>
                <a:sym typeface="Quantico"/>
              </a:rPr>
              <a:t>Q3</a:t>
            </a:r>
            <a:endParaRPr sz="2200">
              <a:solidFill>
                <a:schemeClr val="dk1"/>
              </a:solidFill>
              <a:latin typeface="Quantico"/>
              <a:ea typeface="Quantico"/>
              <a:cs typeface="Quantico"/>
              <a:sym typeface="Quantico"/>
            </a:endParaRPr>
          </a:p>
        </p:txBody>
      </p:sp>
      <p:sp>
        <p:nvSpPr>
          <p:cNvPr id="375" name="Google Shape;375;p38"/>
          <p:cNvSpPr txBox="1"/>
          <p:nvPr/>
        </p:nvSpPr>
        <p:spPr>
          <a:xfrm>
            <a:off x="6564375" y="3087271"/>
            <a:ext cx="18597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Code Pro"/>
                <a:ea typeface="Source Code Pro"/>
                <a:cs typeface="Source Code Pro"/>
                <a:sym typeface="Source Code Pro"/>
              </a:rPr>
              <a:t>July - September</a:t>
            </a:r>
            <a:endParaRPr sz="1200">
              <a:solidFill>
                <a:schemeClr val="dk1"/>
              </a:solidFill>
              <a:latin typeface="Source Code Pro"/>
              <a:ea typeface="Source Code Pro"/>
              <a:cs typeface="Source Code Pro"/>
              <a:sym typeface="Source Code Pro"/>
            </a:endParaRPr>
          </a:p>
        </p:txBody>
      </p:sp>
      <p:sp>
        <p:nvSpPr>
          <p:cNvPr id="376" name="Google Shape;376;p38"/>
          <p:cNvSpPr txBox="1"/>
          <p:nvPr/>
        </p:nvSpPr>
        <p:spPr>
          <a:xfrm>
            <a:off x="6564375" y="2031979"/>
            <a:ext cx="18597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Quantico"/>
                <a:ea typeface="Quantico"/>
                <a:cs typeface="Quantico"/>
                <a:sym typeface="Quantico"/>
              </a:rPr>
              <a:t>Q2</a:t>
            </a:r>
            <a:endParaRPr sz="2200">
              <a:solidFill>
                <a:schemeClr val="dk1"/>
              </a:solidFill>
              <a:latin typeface="Quantico"/>
              <a:ea typeface="Quantico"/>
              <a:cs typeface="Quantico"/>
              <a:sym typeface="Quantico"/>
            </a:endParaRPr>
          </a:p>
        </p:txBody>
      </p:sp>
      <p:sp>
        <p:nvSpPr>
          <p:cNvPr id="377" name="Google Shape;377;p38"/>
          <p:cNvSpPr txBox="1"/>
          <p:nvPr/>
        </p:nvSpPr>
        <p:spPr>
          <a:xfrm>
            <a:off x="6564375" y="2332943"/>
            <a:ext cx="18597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Code Pro"/>
                <a:ea typeface="Source Code Pro"/>
                <a:cs typeface="Source Code Pro"/>
                <a:sym typeface="Source Code Pro"/>
              </a:rPr>
              <a:t>April - June</a:t>
            </a:r>
            <a:endParaRPr sz="1200">
              <a:solidFill>
                <a:schemeClr val="dk1"/>
              </a:solidFill>
              <a:latin typeface="Source Code Pro"/>
              <a:ea typeface="Source Code Pro"/>
              <a:cs typeface="Source Code Pro"/>
              <a:sym typeface="Source Code Pro"/>
            </a:endParaRPr>
          </a:p>
        </p:txBody>
      </p:sp>
      <p:sp>
        <p:nvSpPr>
          <p:cNvPr id="378" name="Google Shape;378;p38"/>
          <p:cNvSpPr txBox="1"/>
          <p:nvPr/>
        </p:nvSpPr>
        <p:spPr>
          <a:xfrm>
            <a:off x="6564375" y="1277650"/>
            <a:ext cx="18597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Quantico"/>
                <a:ea typeface="Quantico"/>
                <a:cs typeface="Quantico"/>
                <a:sym typeface="Quantico"/>
              </a:rPr>
              <a:t>Q1</a:t>
            </a:r>
            <a:endParaRPr sz="2200">
              <a:solidFill>
                <a:schemeClr val="dk1"/>
              </a:solidFill>
              <a:latin typeface="Quantico"/>
              <a:ea typeface="Quantico"/>
              <a:cs typeface="Quantico"/>
              <a:sym typeface="Quantico"/>
            </a:endParaRPr>
          </a:p>
        </p:txBody>
      </p:sp>
      <p:sp>
        <p:nvSpPr>
          <p:cNvPr id="379" name="Google Shape;379;p38"/>
          <p:cNvSpPr txBox="1"/>
          <p:nvPr/>
        </p:nvSpPr>
        <p:spPr>
          <a:xfrm>
            <a:off x="6564375" y="1578614"/>
            <a:ext cx="18597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Code Pro"/>
                <a:ea typeface="Source Code Pro"/>
                <a:cs typeface="Source Code Pro"/>
                <a:sym typeface="Source Code Pro"/>
              </a:rPr>
              <a:t>January - March</a:t>
            </a:r>
            <a:endParaRPr sz="1200">
              <a:solidFill>
                <a:schemeClr val="dk1"/>
              </a:solidFill>
              <a:latin typeface="Source Code Pro"/>
              <a:ea typeface="Source Code Pro"/>
              <a:cs typeface="Source Code Pro"/>
              <a:sym typeface="Source Code Pro"/>
            </a:endParaRPr>
          </a:p>
        </p:txBody>
      </p:sp>
      <p:sp>
        <p:nvSpPr>
          <p:cNvPr id="380" name="Google Shape;380;p38"/>
          <p:cNvSpPr/>
          <p:nvPr/>
        </p:nvSpPr>
        <p:spPr>
          <a:xfrm>
            <a:off x="6329813" y="1285641"/>
            <a:ext cx="183300" cy="183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8"/>
          <p:cNvSpPr/>
          <p:nvPr/>
        </p:nvSpPr>
        <p:spPr>
          <a:xfrm>
            <a:off x="6329813" y="2040566"/>
            <a:ext cx="183300" cy="18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8"/>
          <p:cNvSpPr/>
          <p:nvPr/>
        </p:nvSpPr>
        <p:spPr>
          <a:xfrm>
            <a:off x="6329813" y="2790562"/>
            <a:ext cx="183300" cy="183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8"/>
          <p:cNvSpPr/>
          <p:nvPr/>
        </p:nvSpPr>
        <p:spPr>
          <a:xfrm>
            <a:off x="6329813" y="3540546"/>
            <a:ext cx="183300" cy="183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8"/>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&lt;/ </a:t>
            </a:r>
            <a:r>
              <a:rPr lang="en"/>
              <a:t>Revenue by quarter</a:t>
            </a:r>
            <a:endParaRPr/>
          </a:p>
        </p:txBody>
      </p:sp>
      <p:sp>
        <p:nvSpPr>
          <p:cNvPr id="385" name="Google Shape;385;p38"/>
          <p:cNvSpPr txBox="1"/>
          <p:nvPr/>
        </p:nvSpPr>
        <p:spPr>
          <a:xfrm>
            <a:off x="720000" y="4278955"/>
            <a:ext cx="7704000" cy="2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Source Code Pro"/>
                <a:ea typeface="Source Code Pro"/>
                <a:cs typeface="Source Code Pro"/>
                <a:sym typeface="Source Code Pro"/>
              </a:rPr>
              <a:t>Follow the link in the graph to modify its data and then paste the new one here. </a:t>
            </a:r>
            <a:r>
              <a:rPr lang="en" sz="900">
                <a:solidFill>
                  <a:schemeClr val="dk1"/>
                </a:solidFill>
                <a:uFill>
                  <a:noFill/>
                </a:uFill>
                <a:latin typeface="Source Code Pro"/>
                <a:ea typeface="Source Code Pro"/>
                <a:cs typeface="Source Code Pro"/>
                <a:sym typeface="Source Code Pro"/>
                <a:hlinkClick r:id="rId3">
                  <a:extLst>
                    <a:ext uri="{A12FA001-AC4F-418D-AE19-62706E023703}">
                      <ahyp:hlinkClr val="tx"/>
                    </a:ext>
                  </a:extLst>
                </a:hlinkClick>
              </a:rPr>
              <a:t>For more info, </a:t>
            </a:r>
            <a:r>
              <a:rPr lang="en" sz="900" u="sng">
                <a:solidFill>
                  <a:schemeClr val="dk1"/>
                </a:solidFill>
                <a:latin typeface="Source Code Pro"/>
                <a:ea typeface="Source Code Pro"/>
                <a:cs typeface="Source Code Pro"/>
                <a:sym typeface="Source Code Pro"/>
                <a:hlinkClick r:id="rId4">
                  <a:extLst>
                    <a:ext uri="{A12FA001-AC4F-418D-AE19-62706E023703}">
                      <ahyp:hlinkClr val="tx"/>
                    </a:ext>
                  </a:extLst>
                </a:hlinkClick>
              </a:rPr>
              <a:t>click here</a:t>
            </a:r>
            <a:endParaRPr sz="900" u="sng">
              <a:solidFill>
                <a:schemeClr val="dk1"/>
              </a:solidFill>
              <a:latin typeface="Source Code Pro"/>
              <a:ea typeface="Source Code Pro"/>
              <a:cs typeface="Source Code Pro"/>
              <a:sym typeface="Source Code Pro"/>
            </a:endParaRPr>
          </a:p>
        </p:txBody>
      </p:sp>
      <p:pic>
        <p:nvPicPr>
          <p:cNvPr id="386" name="Google Shape;386;p38" title="Gráfico">
            <a:hlinkClick r:id="rId5"/>
          </p:cNvPr>
          <p:cNvPicPr preferRelativeResize="0"/>
          <p:nvPr/>
        </p:nvPicPr>
        <p:blipFill>
          <a:blip r:embed="rId6">
            <a:alphaModFix/>
          </a:blip>
          <a:stretch>
            <a:fillRect/>
          </a:stretch>
        </p:blipFill>
        <p:spPr>
          <a:xfrm>
            <a:off x="720000" y="1148350"/>
            <a:ext cx="4780650" cy="29353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9"/>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&lt;/ </a:t>
            </a:r>
            <a:r>
              <a:rPr lang="en"/>
              <a:t>Competition comparison</a:t>
            </a:r>
            <a:endParaRPr/>
          </a:p>
        </p:txBody>
      </p:sp>
      <p:graphicFrame>
        <p:nvGraphicFramePr>
          <p:cNvPr id="392" name="Google Shape;392;p39"/>
          <p:cNvGraphicFramePr/>
          <p:nvPr/>
        </p:nvGraphicFramePr>
        <p:xfrm>
          <a:off x="719963" y="1223505"/>
          <a:ext cx="3000000" cy="3000000"/>
        </p:xfrm>
        <a:graphic>
          <a:graphicData uri="http://schemas.openxmlformats.org/drawingml/2006/table">
            <a:tbl>
              <a:tblPr>
                <a:noFill/>
                <a:tableStyleId>{0CE9FC0E-33FD-42DB-BED0-94DFF7B2944A}</a:tableStyleId>
              </a:tblPr>
              <a:tblGrid>
                <a:gridCol w="953550"/>
                <a:gridCol w="1336700"/>
                <a:gridCol w="1386125"/>
                <a:gridCol w="1195600"/>
                <a:gridCol w="871025"/>
                <a:gridCol w="1089775"/>
                <a:gridCol w="871075"/>
              </a:tblGrid>
              <a:tr h="384175">
                <a:tc>
                  <a:txBody>
                    <a:bodyPr/>
                    <a:lstStyle/>
                    <a:p>
                      <a:pPr indent="0" lvl="0" marL="0" rtl="0" algn="l">
                        <a:spcBef>
                          <a:spcPts val="0"/>
                        </a:spcBef>
                        <a:spcAft>
                          <a:spcPts val="0"/>
                        </a:spcAft>
                        <a:buNone/>
                      </a:pPr>
                      <a:r>
                        <a:t/>
                      </a:r>
                      <a:endParaRPr sz="1800">
                        <a:solidFill>
                          <a:schemeClr val="dk1"/>
                        </a:solidFill>
                        <a:latin typeface="Bebas Neue"/>
                        <a:ea typeface="Bebas Neue"/>
                        <a:cs typeface="Bebas Neue"/>
                        <a:sym typeface="Bebas Neue"/>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Features</a:t>
                      </a:r>
                      <a:endParaRPr sz="1200">
                        <a:solidFill>
                          <a:schemeClr val="dk1"/>
                        </a:solidFill>
                        <a:latin typeface="Quantico"/>
                        <a:ea typeface="Quantico"/>
                        <a:cs typeface="Quantico"/>
                        <a:sym typeface="Quantic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Value</a:t>
                      </a:r>
                      <a:endParaRPr sz="1200">
                        <a:solidFill>
                          <a:schemeClr val="dk1"/>
                        </a:solidFill>
                        <a:latin typeface="Quantico"/>
                        <a:ea typeface="Quantico"/>
                        <a:cs typeface="Quantico"/>
                        <a:sym typeface="Quantic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Quantico"/>
                          <a:ea typeface="Quantico"/>
                          <a:cs typeface="Quantico"/>
                          <a:sym typeface="Quantico"/>
                        </a:rPr>
                        <a:t>Pricing</a:t>
                      </a:r>
                      <a:endParaRPr sz="1200">
                        <a:solidFill>
                          <a:schemeClr val="dk1"/>
                        </a:solidFill>
                        <a:latin typeface="Quantico"/>
                        <a:ea typeface="Quantico"/>
                        <a:cs typeface="Quantico"/>
                        <a:sym typeface="Quantic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Trial</a:t>
                      </a:r>
                      <a:endParaRPr sz="1200">
                        <a:solidFill>
                          <a:schemeClr val="dk1"/>
                        </a:solidFill>
                        <a:latin typeface="Quantico"/>
                        <a:ea typeface="Quantico"/>
                        <a:cs typeface="Quantico"/>
                        <a:sym typeface="Quantic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Competence</a:t>
                      </a:r>
                      <a:endParaRPr sz="1200">
                        <a:solidFill>
                          <a:schemeClr val="dk1"/>
                        </a:solidFill>
                        <a:latin typeface="Quantico"/>
                        <a:ea typeface="Quantico"/>
                        <a:cs typeface="Quantico"/>
                        <a:sym typeface="Quantic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Share</a:t>
                      </a:r>
                      <a:endParaRPr sz="1200">
                        <a:solidFill>
                          <a:schemeClr val="dk1"/>
                        </a:solidFill>
                        <a:latin typeface="Quantico"/>
                        <a:ea typeface="Quantico"/>
                        <a:cs typeface="Quantico"/>
                        <a:sym typeface="Quantic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4175">
                <a:tc>
                  <a:txBody>
                    <a:bodyPr/>
                    <a:lstStyle/>
                    <a:p>
                      <a:pPr indent="0" lvl="0" marL="0" rtl="0" algn="l">
                        <a:spcBef>
                          <a:spcPts val="0"/>
                        </a:spcBef>
                        <a:spcAft>
                          <a:spcPts val="0"/>
                        </a:spcAft>
                        <a:buNone/>
                      </a:pPr>
                      <a:r>
                        <a:rPr lang="en" sz="1100">
                          <a:solidFill>
                            <a:schemeClr val="dk1"/>
                          </a:solidFill>
                          <a:latin typeface="Source Code Pro"/>
                          <a:ea typeface="Source Code Pro"/>
                          <a:cs typeface="Source Code Pro"/>
                          <a:sym typeface="Source Code Pro"/>
                        </a:rPr>
                        <a:t>Company A</a:t>
                      </a:r>
                      <a:endParaRPr sz="11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Fuel economy</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Special offers</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$23,000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No</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Low</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8%</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4175">
                <a:tc>
                  <a:txBody>
                    <a:bodyPr/>
                    <a:lstStyle/>
                    <a:p>
                      <a:pPr indent="0" lvl="0" marL="0" rtl="0" algn="l">
                        <a:spcBef>
                          <a:spcPts val="0"/>
                        </a:spcBef>
                        <a:spcAft>
                          <a:spcPts val="0"/>
                        </a:spcAft>
                        <a:buNone/>
                      </a:pPr>
                      <a:r>
                        <a:rPr lang="en" sz="1100">
                          <a:solidFill>
                            <a:schemeClr val="dk1"/>
                          </a:solidFill>
                          <a:latin typeface="Source Code Pro"/>
                          <a:ea typeface="Source Code Pro"/>
                          <a:cs typeface="Source Code Pro"/>
                          <a:sym typeface="Source Code Pro"/>
                        </a:rPr>
                        <a:t>Company B</a:t>
                      </a:r>
                      <a:endParaRPr sz="11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Design</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Reliability</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$27,000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No</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Low</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5%</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4175">
                <a:tc>
                  <a:txBody>
                    <a:bodyPr/>
                    <a:lstStyle/>
                    <a:p>
                      <a:pPr indent="0" lvl="0" marL="0" rtl="0" algn="l">
                        <a:spcBef>
                          <a:spcPts val="0"/>
                        </a:spcBef>
                        <a:spcAft>
                          <a:spcPts val="0"/>
                        </a:spcAft>
                        <a:buNone/>
                      </a:pPr>
                      <a:r>
                        <a:rPr lang="en" sz="1100">
                          <a:solidFill>
                            <a:schemeClr val="dk1"/>
                          </a:solidFill>
                          <a:latin typeface="Source Code Pro"/>
                          <a:ea typeface="Source Code Pro"/>
                          <a:cs typeface="Source Code Pro"/>
                          <a:sym typeface="Source Code Pro"/>
                        </a:rPr>
                        <a:t>Company C</a:t>
                      </a:r>
                      <a:endParaRPr sz="11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Performance</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Repairs</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$30,000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Yes</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High</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20%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4175">
                <a:tc>
                  <a:txBody>
                    <a:bodyPr/>
                    <a:lstStyle/>
                    <a:p>
                      <a:pPr indent="0" lvl="0" marL="0" rtl="0" algn="l">
                        <a:spcBef>
                          <a:spcPts val="0"/>
                        </a:spcBef>
                        <a:spcAft>
                          <a:spcPts val="0"/>
                        </a:spcAft>
                        <a:buNone/>
                      </a:pPr>
                      <a:r>
                        <a:rPr lang="en" sz="1100">
                          <a:solidFill>
                            <a:schemeClr val="dk1"/>
                          </a:solidFill>
                          <a:latin typeface="Source Code Pro"/>
                          <a:ea typeface="Source Code Pro"/>
                          <a:cs typeface="Source Code Pro"/>
                          <a:sym typeface="Source Code Pro"/>
                        </a:rPr>
                        <a:t>Company D</a:t>
                      </a:r>
                      <a:endParaRPr sz="11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Safety features</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Marketing</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$24,000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No</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High</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22%</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4175">
                <a:tc>
                  <a:txBody>
                    <a:bodyPr/>
                    <a:lstStyle/>
                    <a:p>
                      <a:pPr indent="0" lvl="0" marL="0" rtl="0" algn="l">
                        <a:spcBef>
                          <a:spcPts val="0"/>
                        </a:spcBef>
                        <a:spcAft>
                          <a:spcPts val="0"/>
                        </a:spcAft>
                        <a:buNone/>
                      </a:pPr>
                      <a:r>
                        <a:rPr lang="en" sz="1100">
                          <a:solidFill>
                            <a:schemeClr val="dk1"/>
                          </a:solidFill>
                          <a:latin typeface="Source Code Pro"/>
                          <a:ea typeface="Source Code Pro"/>
                          <a:cs typeface="Source Code Pro"/>
                          <a:sym typeface="Source Code Pro"/>
                        </a:rPr>
                        <a:t>Company E</a:t>
                      </a:r>
                      <a:endParaRPr sz="11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Technology</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Customers</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$32,000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Yes</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Low</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4175">
                <a:tc>
                  <a:txBody>
                    <a:bodyPr/>
                    <a:lstStyle/>
                    <a:p>
                      <a:pPr indent="0" lvl="0" marL="0" rtl="0" algn="l">
                        <a:spcBef>
                          <a:spcPts val="0"/>
                        </a:spcBef>
                        <a:spcAft>
                          <a:spcPts val="0"/>
                        </a:spcAft>
                        <a:buNone/>
                      </a:pPr>
                      <a:r>
                        <a:rPr lang="en" sz="1100">
                          <a:solidFill>
                            <a:schemeClr val="dk1"/>
                          </a:solidFill>
                          <a:latin typeface="Source Code Pro"/>
                          <a:ea typeface="Source Code Pro"/>
                          <a:cs typeface="Source Code Pro"/>
                          <a:sym typeface="Source Code Pro"/>
                        </a:rPr>
                        <a:t>Company F</a:t>
                      </a:r>
                      <a:endParaRPr sz="11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Comfort</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Best prices</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$15,000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Yes</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High</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30%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84175">
                <a:tc>
                  <a:txBody>
                    <a:bodyPr/>
                    <a:lstStyle/>
                    <a:p>
                      <a:pPr indent="0" lvl="0" marL="0" rtl="0" algn="l">
                        <a:spcBef>
                          <a:spcPts val="0"/>
                        </a:spcBef>
                        <a:spcAft>
                          <a:spcPts val="0"/>
                        </a:spcAft>
                        <a:buNone/>
                      </a:pPr>
                      <a:r>
                        <a:rPr lang="en" sz="1100">
                          <a:solidFill>
                            <a:schemeClr val="dk1"/>
                          </a:solidFill>
                          <a:latin typeface="Source Code Pro"/>
                          <a:ea typeface="Source Code Pro"/>
                          <a:cs typeface="Source Code Pro"/>
                          <a:sym typeface="Source Code Pro"/>
                        </a:rPr>
                        <a:t>Company G</a:t>
                      </a:r>
                      <a:endParaRPr sz="11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Customization</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Brand name</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$45,000</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No</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Low</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5%</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grpSp>
        <p:nvGrpSpPr>
          <p:cNvPr id="397" name="Google Shape;397;p40"/>
          <p:cNvGrpSpPr/>
          <p:nvPr/>
        </p:nvGrpSpPr>
        <p:grpSpPr>
          <a:xfrm>
            <a:off x="3125360" y="2463091"/>
            <a:ext cx="399435" cy="365698"/>
            <a:chOff x="1731523" y="2422616"/>
            <a:chExt cx="399435" cy="365698"/>
          </a:xfrm>
        </p:grpSpPr>
        <p:sp>
          <p:nvSpPr>
            <p:cNvPr id="398" name="Google Shape;398;p40"/>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0"/>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0"/>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 name="Google Shape;401;p40"/>
          <p:cNvGrpSpPr/>
          <p:nvPr/>
        </p:nvGrpSpPr>
        <p:grpSpPr>
          <a:xfrm>
            <a:off x="3125361" y="1341120"/>
            <a:ext cx="348257" cy="346188"/>
            <a:chOff x="3541011" y="3367320"/>
            <a:chExt cx="348257" cy="346188"/>
          </a:xfrm>
        </p:grpSpPr>
        <p:sp>
          <p:nvSpPr>
            <p:cNvPr id="402" name="Google Shape;402;p40"/>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0"/>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0"/>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0"/>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 name="Google Shape;406;p40"/>
          <p:cNvGrpSpPr/>
          <p:nvPr/>
        </p:nvGrpSpPr>
        <p:grpSpPr>
          <a:xfrm>
            <a:off x="3150339" y="3631039"/>
            <a:ext cx="356196" cy="265631"/>
            <a:chOff x="5216456" y="3725484"/>
            <a:chExt cx="356196" cy="265631"/>
          </a:xfrm>
        </p:grpSpPr>
        <p:sp>
          <p:nvSpPr>
            <p:cNvPr id="407" name="Google Shape;407;p4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40"/>
          <p:cNvGrpSpPr/>
          <p:nvPr/>
        </p:nvGrpSpPr>
        <p:grpSpPr>
          <a:xfrm>
            <a:off x="5739563" y="2450493"/>
            <a:ext cx="159950" cy="364516"/>
            <a:chOff x="6410063" y="4135124"/>
            <a:chExt cx="159950" cy="364516"/>
          </a:xfrm>
        </p:grpSpPr>
        <p:sp>
          <p:nvSpPr>
            <p:cNvPr id="410" name="Google Shape;410;p40"/>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0"/>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0"/>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0"/>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 name="Google Shape;414;p40"/>
          <p:cNvGrpSpPr/>
          <p:nvPr/>
        </p:nvGrpSpPr>
        <p:grpSpPr>
          <a:xfrm>
            <a:off x="5710753" y="3604641"/>
            <a:ext cx="218687" cy="349052"/>
            <a:chOff x="4054103" y="2430191"/>
            <a:chExt cx="218687" cy="349052"/>
          </a:xfrm>
        </p:grpSpPr>
        <p:sp>
          <p:nvSpPr>
            <p:cNvPr id="415" name="Google Shape;415;p40"/>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0"/>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40"/>
          <p:cNvGrpSpPr/>
          <p:nvPr/>
        </p:nvGrpSpPr>
        <p:grpSpPr>
          <a:xfrm>
            <a:off x="5654471" y="1309532"/>
            <a:ext cx="367990" cy="351312"/>
            <a:chOff x="1299146" y="3806507"/>
            <a:chExt cx="367990" cy="351312"/>
          </a:xfrm>
        </p:grpSpPr>
        <p:sp>
          <p:nvSpPr>
            <p:cNvPr id="418" name="Google Shape;418;p40"/>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0"/>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40"/>
          <p:cNvGrpSpPr/>
          <p:nvPr/>
        </p:nvGrpSpPr>
        <p:grpSpPr>
          <a:xfrm>
            <a:off x="3827825" y="1326120"/>
            <a:ext cx="1500123" cy="2991330"/>
            <a:chOff x="5733722" y="716816"/>
            <a:chExt cx="1851775" cy="3692544"/>
          </a:xfrm>
        </p:grpSpPr>
        <p:sp>
          <p:nvSpPr>
            <p:cNvPr id="421" name="Google Shape;421;p40"/>
            <p:cNvSpPr/>
            <p:nvPr/>
          </p:nvSpPr>
          <p:spPr>
            <a:xfrm>
              <a:off x="5733722" y="716816"/>
              <a:ext cx="1851775" cy="3692544"/>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422" name="Google Shape;422;p40"/>
            <p:cNvSpPr/>
            <p:nvPr/>
          </p:nvSpPr>
          <p:spPr>
            <a:xfrm>
              <a:off x="6568421" y="4212572"/>
              <a:ext cx="182400" cy="108000"/>
            </a:xfrm>
            <a:prstGeom prst="roundRect">
              <a:avLst>
                <a:gd fmla="val 5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23" name="Google Shape;423;p40"/>
          <p:cNvPicPr preferRelativeResize="0"/>
          <p:nvPr/>
        </p:nvPicPr>
        <p:blipFill rotWithShape="1">
          <a:blip r:embed="rId3">
            <a:alphaModFix/>
          </a:blip>
          <a:srcRect b="0" l="67168" r="7388" t="18639"/>
          <a:stretch/>
        </p:blipFill>
        <p:spPr>
          <a:xfrm>
            <a:off x="3868448" y="1535975"/>
            <a:ext cx="1419474" cy="2544324"/>
          </a:xfrm>
          <a:prstGeom prst="rect">
            <a:avLst/>
          </a:prstGeom>
          <a:noFill/>
          <a:ln cap="flat" cmpd="sng" w="9525">
            <a:solidFill>
              <a:schemeClr val="dk1"/>
            </a:solidFill>
            <a:prstDash val="solid"/>
            <a:round/>
            <a:headEnd len="sm" w="sm" type="none"/>
            <a:tailEnd len="sm" w="sm" type="none"/>
          </a:ln>
        </p:spPr>
      </p:pic>
      <p:sp>
        <p:nvSpPr>
          <p:cNvPr id="424" name="Google Shape;424;p40"/>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&lt;/ </a:t>
            </a:r>
            <a:r>
              <a:rPr lang="en"/>
              <a:t>Product infographics</a:t>
            </a:r>
            <a:endParaRPr/>
          </a:p>
        </p:txBody>
      </p:sp>
      <p:sp>
        <p:nvSpPr>
          <p:cNvPr id="425" name="Google Shape;425;p40"/>
          <p:cNvSpPr txBox="1"/>
          <p:nvPr/>
        </p:nvSpPr>
        <p:spPr>
          <a:xfrm>
            <a:off x="723900" y="1255650"/>
            <a:ext cx="21930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Quantico"/>
                <a:ea typeface="Quantico"/>
                <a:cs typeface="Quantico"/>
                <a:sym typeface="Quantico"/>
              </a:rPr>
              <a:t>Visuals</a:t>
            </a:r>
            <a:endParaRPr sz="1800">
              <a:solidFill>
                <a:schemeClr val="dk1"/>
              </a:solidFill>
              <a:latin typeface="Quantico"/>
              <a:ea typeface="Quantico"/>
              <a:cs typeface="Quantico"/>
              <a:sym typeface="Quantico"/>
            </a:endParaRPr>
          </a:p>
        </p:txBody>
      </p:sp>
      <p:sp>
        <p:nvSpPr>
          <p:cNvPr id="426" name="Google Shape;426;p40"/>
          <p:cNvSpPr txBox="1"/>
          <p:nvPr/>
        </p:nvSpPr>
        <p:spPr>
          <a:xfrm>
            <a:off x="723900" y="2397102"/>
            <a:ext cx="21930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Quantico"/>
                <a:ea typeface="Quantico"/>
                <a:cs typeface="Quantico"/>
                <a:sym typeface="Quantico"/>
              </a:rPr>
              <a:t>Price</a:t>
            </a:r>
            <a:endParaRPr sz="1800">
              <a:solidFill>
                <a:schemeClr val="dk1"/>
              </a:solidFill>
              <a:latin typeface="Quantico"/>
              <a:ea typeface="Quantico"/>
              <a:cs typeface="Quantico"/>
              <a:sym typeface="Quantico"/>
            </a:endParaRPr>
          </a:p>
        </p:txBody>
      </p:sp>
      <p:sp>
        <p:nvSpPr>
          <p:cNvPr id="427" name="Google Shape;427;p40"/>
          <p:cNvSpPr txBox="1"/>
          <p:nvPr/>
        </p:nvSpPr>
        <p:spPr>
          <a:xfrm>
            <a:off x="723900" y="3538627"/>
            <a:ext cx="2193000" cy="419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Quantico"/>
                <a:ea typeface="Quantico"/>
                <a:cs typeface="Quantico"/>
                <a:sym typeface="Quantico"/>
              </a:rPr>
              <a:t>Availability</a:t>
            </a:r>
            <a:endParaRPr sz="1800">
              <a:solidFill>
                <a:schemeClr val="dk1"/>
              </a:solidFill>
              <a:latin typeface="Quantico"/>
              <a:ea typeface="Quantico"/>
              <a:cs typeface="Quantico"/>
              <a:sym typeface="Quantico"/>
            </a:endParaRPr>
          </a:p>
        </p:txBody>
      </p:sp>
      <p:sp>
        <p:nvSpPr>
          <p:cNvPr id="428" name="Google Shape;428;p40"/>
          <p:cNvSpPr txBox="1"/>
          <p:nvPr/>
        </p:nvSpPr>
        <p:spPr>
          <a:xfrm>
            <a:off x="6226877" y="1255650"/>
            <a:ext cx="21930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Quantico"/>
                <a:ea typeface="Quantico"/>
                <a:cs typeface="Quantico"/>
                <a:sym typeface="Quantico"/>
              </a:rPr>
              <a:t>Features</a:t>
            </a:r>
            <a:endParaRPr sz="1800">
              <a:solidFill>
                <a:schemeClr val="dk1"/>
              </a:solidFill>
              <a:latin typeface="Quantico"/>
              <a:ea typeface="Quantico"/>
              <a:cs typeface="Quantico"/>
              <a:sym typeface="Quantico"/>
            </a:endParaRPr>
          </a:p>
        </p:txBody>
      </p:sp>
      <p:sp>
        <p:nvSpPr>
          <p:cNvPr id="429" name="Google Shape;429;p40"/>
          <p:cNvSpPr txBox="1"/>
          <p:nvPr/>
        </p:nvSpPr>
        <p:spPr>
          <a:xfrm>
            <a:off x="6226877" y="2397102"/>
            <a:ext cx="21930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Quantico"/>
                <a:ea typeface="Quantico"/>
                <a:cs typeface="Quantico"/>
                <a:sym typeface="Quantico"/>
              </a:rPr>
              <a:t>Users</a:t>
            </a:r>
            <a:endParaRPr sz="1800">
              <a:solidFill>
                <a:schemeClr val="dk1"/>
              </a:solidFill>
              <a:latin typeface="Quantico"/>
              <a:ea typeface="Quantico"/>
              <a:cs typeface="Quantico"/>
              <a:sym typeface="Quantico"/>
            </a:endParaRPr>
          </a:p>
        </p:txBody>
      </p:sp>
      <p:sp>
        <p:nvSpPr>
          <p:cNvPr id="430" name="Google Shape;430;p40"/>
          <p:cNvSpPr txBox="1"/>
          <p:nvPr/>
        </p:nvSpPr>
        <p:spPr>
          <a:xfrm>
            <a:off x="6226877" y="3538627"/>
            <a:ext cx="2193000" cy="419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Quantico"/>
                <a:ea typeface="Quantico"/>
                <a:cs typeface="Quantico"/>
                <a:sym typeface="Quantico"/>
              </a:rPr>
              <a:t>Updates</a:t>
            </a:r>
            <a:endParaRPr sz="1800">
              <a:solidFill>
                <a:schemeClr val="dk1"/>
              </a:solidFill>
              <a:latin typeface="Quantico"/>
              <a:ea typeface="Quantico"/>
              <a:cs typeface="Quantico"/>
              <a:sym typeface="Quantico"/>
            </a:endParaRPr>
          </a:p>
        </p:txBody>
      </p:sp>
      <p:sp>
        <p:nvSpPr>
          <p:cNvPr id="431" name="Google Shape;431;p40"/>
          <p:cNvSpPr txBox="1"/>
          <p:nvPr/>
        </p:nvSpPr>
        <p:spPr>
          <a:xfrm>
            <a:off x="723900" y="1585223"/>
            <a:ext cx="21930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Code Pro"/>
                <a:ea typeface="Source Code Pro"/>
                <a:cs typeface="Source Code Pro"/>
                <a:sym typeface="Source Code Pro"/>
              </a:rPr>
              <a:t>Showcase the design of your product</a:t>
            </a:r>
            <a:endParaRPr sz="1200">
              <a:solidFill>
                <a:schemeClr val="dk1"/>
              </a:solidFill>
              <a:latin typeface="Source Code Pro"/>
              <a:ea typeface="Source Code Pro"/>
              <a:cs typeface="Source Code Pro"/>
              <a:sym typeface="Source Code Pro"/>
            </a:endParaRPr>
          </a:p>
        </p:txBody>
      </p:sp>
      <p:sp>
        <p:nvSpPr>
          <p:cNvPr id="432" name="Google Shape;432;p40"/>
          <p:cNvSpPr txBox="1"/>
          <p:nvPr/>
        </p:nvSpPr>
        <p:spPr>
          <a:xfrm>
            <a:off x="723900" y="2726746"/>
            <a:ext cx="21930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Code Pro"/>
                <a:ea typeface="Source Code Pro"/>
                <a:cs typeface="Source Code Pro"/>
                <a:sym typeface="Source Code Pro"/>
              </a:rPr>
              <a:t>Share the cost and price with investors</a:t>
            </a:r>
            <a:endParaRPr sz="1200">
              <a:solidFill>
                <a:schemeClr val="dk1"/>
              </a:solidFill>
              <a:latin typeface="Source Code Pro"/>
              <a:ea typeface="Source Code Pro"/>
              <a:cs typeface="Source Code Pro"/>
              <a:sym typeface="Source Code Pro"/>
            </a:endParaRPr>
          </a:p>
        </p:txBody>
      </p:sp>
      <p:sp>
        <p:nvSpPr>
          <p:cNvPr id="433" name="Google Shape;433;p40"/>
          <p:cNvSpPr txBox="1"/>
          <p:nvPr/>
        </p:nvSpPr>
        <p:spPr>
          <a:xfrm>
            <a:off x="723900" y="3868272"/>
            <a:ext cx="2193000" cy="4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Source Code Pro"/>
                <a:ea typeface="Source Code Pro"/>
                <a:cs typeface="Source Code Pro"/>
                <a:sym typeface="Source Code Pro"/>
              </a:rPr>
              <a:t>When is the product expected to be ready?</a:t>
            </a:r>
            <a:endParaRPr sz="1200">
              <a:solidFill>
                <a:schemeClr val="dk1"/>
              </a:solidFill>
              <a:latin typeface="Source Code Pro"/>
              <a:ea typeface="Source Code Pro"/>
              <a:cs typeface="Source Code Pro"/>
              <a:sym typeface="Source Code Pro"/>
            </a:endParaRPr>
          </a:p>
        </p:txBody>
      </p:sp>
      <p:sp>
        <p:nvSpPr>
          <p:cNvPr id="434" name="Google Shape;434;p40"/>
          <p:cNvSpPr txBox="1"/>
          <p:nvPr/>
        </p:nvSpPr>
        <p:spPr>
          <a:xfrm>
            <a:off x="6226877" y="1585223"/>
            <a:ext cx="21930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Source Code Pro"/>
                <a:ea typeface="Source Code Pro"/>
                <a:cs typeface="Source Code Pro"/>
                <a:sym typeface="Source Code Pro"/>
              </a:rPr>
              <a:t>What makes you product unique?</a:t>
            </a:r>
            <a:endParaRPr sz="1200">
              <a:solidFill>
                <a:schemeClr val="dk1"/>
              </a:solidFill>
              <a:latin typeface="Source Code Pro"/>
              <a:ea typeface="Source Code Pro"/>
              <a:cs typeface="Source Code Pro"/>
              <a:sym typeface="Source Code Pro"/>
            </a:endParaRPr>
          </a:p>
        </p:txBody>
      </p:sp>
      <p:sp>
        <p:nvSpPr>
          <p:cNvPr id="435" name="Google Shape;435;p40"/>
          <p:cNvSpPr txBox="1"/>
          <p:nvPr/>
        </p:nvSpPr>
        <p:spPr>
          <a:xfrm>
            <a:off x="6226877" y="2726746"/>
            <a:ext cx="21930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Source Code Pro"/>
                <a:ea typeface="Source Code Pro"/>
                <a:cs typeface="Source Code Pro"/>
                <a:sym typeface="Source Code Pro"/>
              </a:rPr>
              <a:t>Speak about the target audience</a:t>
            </a:r>
            <a:endParaRPr sz="1200">
              <a:solidFill>
                <a:schemeClr val="dk1"/>
              </a:solidFill>
              <a:latin typeface="Source Code Pro"/>
              <a:ea typeface="Source Code Pro"/>
              <a:cs typeface="Source Code Pro"/>
              <a:sym typeface="Source Code Pro"/>
            </a:endParaRPr>
          </a:p>
        </p:txBody>
      </p:sp>
      <p:sp>
        <p:nvSpPr>
          <p:cNvPr id="436" name="Google Shape;436;p40"/>
          <p:cNvSpPr txBox="1"/>
          <p:nvPr/>
        </p:nvSpPr>
        <p:spPr>
          <a:xfrm>
            <a:off x="6226877" y="3868272"/>
            <a:ext cx="2193000" cy="419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Source Code Pro"/>
                <a:ea typeface="Source Code Pro"/>
                <a:cs typeface="Source Code Pro"/>
                <a:sym typeface="Source Code Pro"/>
              </a:rPr>
              <a:t>Do you plan on updating it?</a:t>
            </a:r>
            <a:endParaRPr sz="1200">
              <a:solidFill>
                <a:schemeClr val="dk1"/>
              </a:solidFill>
              <a:latin typeface="Source Code Pro"/>
              <a:ea typeface="Source Code Pro"/>
              <a:cs typeface="Source Code Pro"/>
              <a:sym typeface="Source Code Pr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41"/>
          <p:cNvSpPr txBox="1"/>
          <p:nvPr/>
        </p:nvSpPr>
        <p:spPr>
          <a:xfrm flipH="1">
            <a:off x="721375" y="1119144"/>
            <a:ext cx="1857900" cy="100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Provide a brief overview of the pitch deck's content</a:t>
            </a:r>
            <a:endParaRPr sz="1200">
              <a:solidFill>
                <a:schemeClr val="dk1"/>
              </a:solidFill>
              <a:latin typeface="Source Code Pro"/>
              <a:ea typeface="Source Code Pro"/>
              <a:cs typeface="Source Code Pro"/>
              <a:sym typeface="Source Code Pro"/>
            </a:endParaRPr>
          </a:p>
        </p:txBody>
      </p:sp>
      <p:sp>
        <p:nvSpPr>
          <p:cNvPr id="442" name="Google Shape;442;p41"/>
          <p:cNvSpPr txBox="1"/>
          <p:nvPr/>
        </p:nvSpPr>
        <p:spPr>
          <a:xfrm flipH="1">
            <a:off x="2669392" y="1119144"/>
            <a:ext cx="1857900" cy="100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Engage the audience with a compelling introduction</a:t>
            </a:r>
            <a:endParaRPr sz="1200">
              <a:solidFill>
                <a:schemeClr val="dk1"/>
              </a:solidFill>
              <a:latin typeface="Source Code Pro"/>
              <a:ea typeface="Source Code Pro"/>
              <a:cs typeface="Source Code Pro"/>
              <a:sym typeface="Source Code Pro"/>
            </a:endParaRPr>
          </a:p>
        </p:txBody>
      </p:sp>
      <p:sp>
        <p:nvSpPr>
          <p:cNvPr id="443" name="Google Shape;443;p41"/>
          <p:cNvSpPr txBox="1"/>
          <p:nvPr/>
        </p:nvSpPr>
        <p:spPr>
          <a:xfrm flipH="1">
            <a:off x="4617408" y="1119144"/>
            <a:ext cx="1857900" cy="100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Identify the customer's pain points</a:t>
            </a:r>
            <a:endParaRPr sz="1200">
              <a:solidFill>
                <a:schemeClr val="dk1"/>
              </a:solidFill>
              <a:latin typeface="Source Code Pro"/>
              <a:ea typeface="Source Code Pro"/>
              <a:cs typeface="Source Code Pro"/>
              <a:sym typeface="Source Code Pro"/>
            </a:endParaRPr>
          </a:p>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and challenges</a:t>
            </a:r>
            <a:endParaRPr sz="1200">
              <a:solidFill>
                <a:schemeClr val="dk1"/>
              </a:solidFill>
              <a:latin typeface="Source Code Pro"/>
              <a:ea typeface="Source Code Pro"/>
              <a:cs typeface="Source Code Pro"/>
              <a:sym typeface="Source Code Pro"/>
            </a:endParaRPr>
          </a:p>
        </p:txBody>
      </p:sp>
      <p:sp>
        <p:nvSpPr>
          <p:cNvPr id="444" name="Google Shape;444;p41"/>
          <p:cNvSpPr txBox="1"/>
          <p:nvPr/>
        </p:nvSpPr>
        <p:spPr>
          <a:xfrm flipH="1">
            <a:off x="6565425" y="1119144"/>
            <a:ext cx="1857900" cy="100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Describe how your product or service can solve the problem</a:t>
            </a:r>
            <a:endParaRPr sz="1200">
              <a:solidFill>
                <a:schemeClr val="dk1"/>
              </a:solidFill>
              <a:latin typeface="Source Code Pro"/>
              <a:ea typeface="Source Code Pro"/>
              <a:cs typeface="Source Code Pro"/>
              <a:sym typeface="Source Code Pro"/>
            </a:endParaRPr>
          </a:p>
        </p:txBody>
      </p:sp>
      <p:sp>
        <p:nvSpPr>
          <p:cNvPr id="445" name="Google Shape;445;p41"/>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&lt;/ </a:t>
            </a:r>
            <a:r>
              <a:rPr lang="en"/>
              <a:t>Timeline of your presentation</a:t>
            </a:r>
            <a:endParaRPr/>
          </a:p>
        </p:txBody>
      </p:sp>
      <p:sp>
        <p:nvSpPr>
          <p:cNvPr id="446" name="Google Shape;446;p41"/>
          <p:cNvSpPr/>
          <p:nvPr/>
        </p:nvSpPr>
        <p:spPr>
          <a:xfrm>
            <a:off x="1562125" y="2370869"/>
            <a:ext cx="176400" cy="17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1"/>
          <p:cNvSpPr/>
          <p:nvPr/>
        </p:nvSpPr>
        <p:spPr>
          <a:xfrm>
            <a:off x="3510142" y="2370869"/>
            <a:ext cx="176400" cy="17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1"/>
          <p:cNvSpPr/>
          <p:nvPr/>
        </p:nvSpPr>
        <p:spPr>
          <a:xfrm>
            <a:off x="5458158" y="2370869"/>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1"/>
          <p:cNvSpPr/>
          <p:nvPr/>
        </p:nvSpPr>
        <p:spPr>
          <a:xfrm>
            <a:off x="7406175" y="2370869"/>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0" name="Google Shape;450;p41"/>
          <p:cNvCxnSpPr>
            <a:stCxn id="446" idx="3"/>
            <a:endCxn id="447" idx="1"/>
          </p:cNvCxnSpPr>
          <p:nvPr/>
        </p:nvCxnSpPr>
        <p:spPr>
          <a:xfrm>
            <a:off x="1738525" y="2459069"/>
            <a:ext cx="1771500" cy="0"/>
          </a:xfrm>
          <a:prstGeom prst="straightConnector1">
            <a:avLst/>
          </a:prstGeom>
          <a:noFill/>
          <a:ln cap="flat" cmpd="sng" w="9525">
            <a:solidFill>
              <a:schemeClr val="dk1"/>
            </a:solidFill>
            <a:prstDash val="solid"/>
            <a:round/>
            <a:headEnd len="med" w="med" type="none"/>
            <a:tailEnd len="med" w="med" type="none"/>
          </a:ln>
        </p:spPr>
      </p:cxnSp>
      <p:cxnSp>
        <p:nvCxnSpPr>
          <p:cNvPr id="451" name="Google Shape;451;p41"/>
          <p:cNvCxnSpPr>
            <a:stCxn id="447" idx="3"/>
            <a:endCxn id="448" idx="1"/>
          </p:cNvCxnSpPr>
          <p:nvPr/>
        </p:nvCxnSpPr>
        <p:spPr>
          <a:xfrm>
            <a:off x="3686542" y="2459069"/>
            <a:ext cx="1771500" cy="0"/>
          </a:xfrm>
          <a:prstGeom prst="straightConnector1">
            <a:avLst/>
          </a:prstGeom>
          <a:noFill/>
          <a:ln cap="flat" cmpd="sng" w="9525">
            <a:solidFill>
              <a:schemeClr val="dk1"/>
            </a:solidFill>
            <a:prstDash val="solid"/>
            <a:round/>
            <a:headEnd len="med" w="med" type="none"/>
            <a:tailEnd len="med" w="med" type="none"/>
          </a:ln>
        </p:spPr>
      </p:cxnSp>
      <p:cxnSp>
        <p:nvCxnSpPr>
          <p:cNvPr id="452" name="Google Shape;452;p41"/>
          <p:cNvCxnSpPr>
            <a:stCxn id="448" idx="3"/>
            <a:endCxn id="449" idx="1"/>
          </p:cNvCxnSpPr>
          <p:nvPr/>
        </p:nvCxnSpPr>
        <p:spPr>
          <a:xfrm>
            <a:off x="5634558" y="2459069"/>
            <a:ext cx="1771500" cy="0"/>
          </a:xfrm>
          <a:prstGeom prst="straightConnector1">
            <a:avLst/>
          </a:prstGeom>
          <a:noFill/>
          <a:ln cap="flat" cmpd="sng" w="9525">
            <a:solidFill>
              <a:schemeClr val="dk1"/>
            </a:solidFill>
            <a:prstDash val="solid"/>
            <a:round/>
            <a:headEnd len="med" w="med" type="none"/>
            <a:tailEnd len="med" w="med" type="none"/>
          </a:ln>
        </p:spPr>
      </p:cxnSp>
      <p:cxnSp>
        <p:nvCxnSpPr>
          <p:cNvPr id="453" name="Google Shape;453;p41"/>
          <p:cNvCxnSpPr>
            <a:stCxn id="446" idx="0"/>
            <a:endCxn id="441" idx="2"/>
          </p:cNvCxnSpPr>
          <p:nvPr/>
        </p:nvCxnSpPr>
        <p:spPr>
          <a:xfrm rot="10800000">
            <a:off x="1650325" y="2123069"/>
            <a:ext cx="0" cy="247800"/>
          </a:xfrm>
          <a:prstGeom prst="straightConnector1">
            <a:avLst/>
          </a:prstGeom>
          <a:noFill/>
          <a:ln cap="flat" cmpd="sng" w="9525">
            <a:solidFill>
              <a:schemeClr val="dk1"/>
            </a:solidFill>
            <a:prstDash val="solid"/>
            <a:round/>
            <a:headEnd len="med" w="med" type="none"/>
            <a:tailEnd len="med" w="med" type="none"/>
          </a:ln>
        </p:spPr>
      </p:cxnSp>
      <p:cxnSp>
        <p:nvCxnSpPr>
          <p:cNvPr id="454" name="Google Shape;454;p41"/>
          <p:cNvCxnSpPr>
            <a:stCxn id="447" idx="0"/>
            <a:endCxn id="442" idx="2"/>
          </p:cNvCxnSpPr>
          <p:nvPr/>
        </p:nvCxnSpPr>
        <p:spPr>
          <a:xfrm rot="10800000">
            <a:off x="3598342" y="2123069"/>
            <a:ext cx="0" cy="247800"/>
          </a:xfrm>
          <a:prstGeom prst="straightConnector1">
            <a:avLst/>
          </a:prstGeom>
          <a:noFill/>
          <a:ln cap="flat" cmpd="sng" w="9525">
            <a:solidFill>
              <a:schemeClr val="dk1"/>
            </a:solidFill>
            <a:prstDash val="solid"/>
            <a:round/>
            <a:headEnd len="med" w="med" type="none"/>
            <a:tailEnd len="med" w="med" type="none"/>
          </a:ln>
        </p:spPr>
      </p:cxnSp>
      <p:cxnSp>
        <p:nvCxnSpPr>
          <p:cNvPr id="455" name="Google Shape;455;p41"/>
          <p:cNvCxnSpPr>
            <a:stCxn id="448" idx="0"/>
            <a:endCxn id="443" idx="2"/>
          </p:cNvCxnSpPr>
          <p:nvPr/>
        </p:nvCxnSpPr>
        <p:spPr>
          <a:xfrm rot="10800000">
            <a:off x="5546358" y="2123069"/>
            <a:ext cx="0" cy="247800"/>
          </a:xfrm>
          <a:prstGeom prst="straightConnector1">
            <a:avLst/>
          </a:prstGeom>
          <a:noFill/>
          <a:ln cap="flat" cmpd="sng" w="9525">
            <a:solidFill>
              <a:schemeClr val="dk1"/>
            </a:solidFill>
            <a:prstDash val="solid"/>
            <a:round/>
            <a:headEnd len="med" w="med" type="none"/>
            <a:tailEnd len="med" w="med" type="none"/>
          </a:ln>
        </p:spPr>
      </p:cxnSp>
      <p:cxnSp>
        <p:nvCxnSpPr>
          <p:cNvPr id="456" name="Google Shape;456;p41"/>
          <p:cNvCxnSpPr>
            <a:stCxn id="449" idx="0"/>
            <a:endCxn id="444" idx="2"/>
          </p:cNvCxnSpPr>
          <p:nvPr/>
        </p:nvCxnSpPr>
        <p:spPr>
          <a:xfrm rot="10800000">
            <a:off x="7494375" y="2123069"/>
            <a:ext cx="0" cy="247800"/>
          </a:xfrm>
          <a:prstGeom prst="straightConnector1">
            <a:avLst/>
          </a:prstGeom>
          <a:noFill/>
          <a:ln cap="flat" cmpd="sng" w="9525">
            <a:solidFill>
              <a:schemeClr val="dk1"/>
            </a:solidFill>
            <a:prstDash val="solid"/>
            <a:round/>
            <a:headEnd len="med" w="med" type="none"/>
            <a:tailEnd len="med" w="med" type="none"/>
          </a:ln>
        </p:spPr>
      </p:cxnSp>
      <p:sp>
        <p:nvSpPr>
          <p:cNvPr id="457" name="Google Shape;457;p41"/>
          <p:cNvSpPr/>
          <p:nvPr/>
        </p:nvSpPr>
        <p:spPr>
          <a:xfrm>
            <a:off x="1562125" y="2986119"/>
            <a:ext cx="176400" cy="17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1"/>
          <p:cNvSpPr/>
          <p:nvPr/>
        </p:nvSpPr>
        <p:spPr>
          <a:xfrm>
            <a:off x="3510142" y="2986119"/>
            <a:ext cx="176400" cy="17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1"/>
          <p:cNvSpPr/>
          <p:nvPr/>
        </p:nvSpPr>
        <p:spPr>
          <a:xfrm>
            <a:off x="5458158" y="2986119"/>
            <a:ext cx="176400" cy="17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1"/>
          <p:cNvSpPr/>
          <p:nvPr/>
        </p:nvSpPr>
        <p:spPr>
          <a:xfrm>
            <a:off x="7406175" y="2986119"/>
            <a:ext cx="176400" cy="1764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1"/>
          <p:cNvSpPr txBox="1"/>
          <p:nvPr/>
        </p:nvSpPr>
        <p:spPr>
          <a:xfrm flipH="1">
            <a:off x="721375" y="3362294"/>
            <a:ext cx="1857900" cy="100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Highlight the unique value proposition and benefits of your  specific solution</a:t>
            </a:r>
            <a:endParaRPr sz="1200">
              <a:solidFill>
                <a:schemeClr val="dk1"/>
              </a:solidFill>
              <a:latin typeface="Source Code Pro"/>
              <a:ea typeface="Source Code Pro"/>
              <a:cs typeface="Source Code Pro"/>
              <a:sym typeface="Source Code Pro"/>
            </a:endParaRPr>
          </a:p>
        </p:txBody>
      </p:sp>
      <p:sp>
        <p:nvSpPr>
          <p:cNvPr id="462" name="Google Shape;462;p41"/>
          <p:cNvSpPr txBox="1"/>
          <p:nvPr/>
        </p:nvSpPr>
        <p:spPr>
          <a:xfrm flipH="1">
            <a:off x="2669392" y="3362294"/>
            <a:ext cx="1857900" cy="100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Analyze the target market size, growth potential, and competition briefly</a:t>
            </a:r>
            <a:endParaRPr sz="1200">
              <a:solidFill>
                <a:schemeClr val="dk1"/>
              </a:solidFill>
              <a:latin typeface="Source Code Pro"/>
              <a:ea typeface="Source Code Pro"/>
              <a:cs typeface="Source Code Pro"/>
              <a:sym typeface="Source Code Pro"/>
            </a:endParaRPr>
          </a:p>
        </p:txBody>
      </p:sp>
      <p:sp>
        <p:nvSpPr>
          <p:cNvPr id="463" name="Google Shape;463;p41"/>
          <p:cNvSpPr txBox="1"/>
          <p:nvPr/>
        </p:nvSpPr>
        <p:spPr>
          <a:xfrm flipH="1">
            <a:off x="4617408" y="3362294"/>
            <a:ext cx="1857900" cy="100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Explain your financial needs and briefly outline your</a:t>
            </a:r>
            <a:endParaRPr sz="1200">
              <a:solidFill>
                <a:schemeClr val="dk1"/>
              </a:solidFill>
              <a:latin typeface="Source Code Pro"/>
              <a:ea typeface="Source Code Pro"/>
              <a:cs typeface="Source Code Pro"/>
              <a:sym typeface="Source Code Pro"/>
            </a:endParaRPr>
          </a:p>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funding allocation</a:t>
            </a:r>
            <a:endParaRPr sz="1200">
              <a:solidFill>
                <a:schemeClr val="dk1"/>
              </a:solidFill>
              <a:latin typeface="Source Code Pro"/>
              <a:ea typeface="Source Code Pro"/>
              <a:cs typeface="Source Code Pro"/>
              <a:sym typeface="Source Code Pro"/>
            </a:endParaRPr>
          </a:p>
        </p:txBody>
      </p:sp>
      <p:sp>
        <p:nvSpPr>
          <p:cNvPr id="464" name="Google Shape;464;p41"/>
          <p:cNvSpPr txBox="1"/>
          <p:nvPr/>
        </p:nvSpPr>
        <p:spPr>
          <a:xfrm flipH="1">
            <a:off x="6565425" y="3362294"/>
            <a:ext cx="1857900" cy="100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End with a clear and concise call to action</a:t>
            </a:r>
            <a:endParaRPr sz="1200">
              <a:solidFill>
                <a:schemeClr val="dk1"/>
              </a:solidFill>
              <a:latin typeface="Source Code Pro"/>
              <a:ea typeface="Source Code Pro"/>
              <a:cs typeface="Source Code Pro"/>
              <a:sym typeface="Source Code Pro"/>
            </a:endParaRPr>
          </a:p>
        </p:txBody>
      </p:sp>
      <p:cxnSp>
        <p:nvCxnSpPr>
          <p:cNvPr id="465" name="Google Shape;465;p41"/>
          <p:cNvCxnSpPr>
            <a:stCxn id="457" idx="3"/>
            <a:endCxn id="458" idx="1"/>
          </p:cNvCxnSpPr>
          <p:nvPr/>
        </p:nvCxnSpPr>
        <p:spPr>
          <a:xfrm>
            <a:off x="1738525" y="3074319"/>
            <a:ext cx="1771500" cy="0"/>
          </a:xfrm>
          <a:prstGeom prst="straightConnector1">
            <a:avLst/>
          </a:prstGeom>
          <a:noFill/>
          <a:ln cap="flat" cmpd="sng" w="9525">
            <a:solidFill>
              <a:schemeClr val="dk1"/>
            </a:solidFill>
            <a:prstDash val="solid"/>
            <a:round/>
            <a:headEnd len="med" w="med" type="none"/>
            <a:tailEnd len="med" w="med" type="none"/>
          </a:ln>
        </p:spPr>
      </p:cxnSp>
      <p:cxnSp>
        <p:nvCxnSpPr>
          <p:cNvPr id="466" name="Google Shape;466;p41"/>
          <p:cNvCxnSpPr>
            <a:stCxn id="458" idx="3"/>
            <a:endCxn id="459" idx="1"/>
          </p:cNvCxnSpPr>
          <p:nvPr/>
        </p:nvCxnSpPr>
        <p:spPr>
          <a:xfrm>
            <a:off x="3686542" y="3074319"/>
            <a:ext cx="1771500" cy="0"/>
          </a:xfrm>
          <a:prstGeom prst="straightConnector1">
            <a:avLst/>
          </a:prstGeom>
          <a:noFill/>
          <a:ln cap="flat" cmpd="sng" w="9525">
            <a:solidFill>
              <a:schemeClr val="dk1"/>
            </a:solidFill>
            <a:prstDash val="solid"/>
            <a:round/>
            <a:headEnd len="med" w="med" type="none"/>
            <a:tailEnd len="med" w="med" type="none"/>
          </a:ln>
        </p:spPr>
      </p:cxnSp>
      <p:cxnSp>
        <p:nvCxnSpPr>
          <p:cNvPr id="467" name="Google Shape;467;p41"/>
          <p:cNvCxnSpPr>
            <a:stCxn id="459" idx="3"/>
            <a:endCxn id="460" idx="1"/>
          </p:cNvCxnSpPr>
          <p:nvPr/>
        </p:nvCxnSpPr>
        <p:spPr>
          <a:xfrm>
            <a:off x="5634558" y="3074319"/>
            <a:ext cx="1771500" cy="0"/>
          </a:xfrm>
          <a:prstGeom prst="straightConnector1">
            <a:avLst/>
          </a:prstGeom>
          <a:noFill/>
          <a:ln cap="flat" cmpd="sng" w="9525">
            <a:solidFill>
              <a:schemeClr val="dk1"/>
            </a:solidFill>
            <a:prstDash val="solid"/>
            <a:round/>
            <a:headEnd len="med" w="med" type="none"/>
            <a:tailEnd len="med" w="med" type="none"/>
          </a:ln>
        </p:spPr>
      </p:cxnSp>
      <p:cxnSp>
        <p:nvCxnSpPr>
          <p:cNvPr id="468" name="Google Shape;468;p41"/>
          <p:cNvCxnSpPr>
            <a:stCxn id="457" idx="2"/>
            <a:endCxn id="461" idx="0"/>
          </p:cNvCxnSpPr>
          <p:nvPr/>
        </p:nvCxnSpPr>
        <p:spPr>
          <a:xfrm>
            <a:off x="1650325" y="3162519"/>
            <a:ext cx="0" cy="199800"/>
          </a:xfrm>
          <a:prstGeom prst="straightConnector1">
            <a:avLst/>
          </a:prstGeom>
          <a:noFill/>
          <a:ln cap="flat" cmpd="sng" w="9525">
            <a:solidFill>
              <a:schemeClr val="dk1"/>
            </a:solidFill>
            <a:prstDash val="solid"/>
            <a:round/>
            <a:headEnd len="med" w="med" type="none"/>
            <a:tailEnd len="med" w="med" type="none"/>
          </a:ln>
        </p:spPr>
      </p:cxnSp>
      <p:cxnSp>
        <p:nvCxnSpPr>
          <p:cNvPr id="469" name="Google Shape;469;p41"/>
          <p:cNvCxnSpPr>
            <a:stCxn id="458" idx="2"/>
            <a:endCxn id="462" idx="0"/>
          </p:cNvCxnSpPr>
          <p:nvPr/>
        </p:nvCxnSpPr>
        <p:spPr>
          <a:xfrm>
            <a:off x="3598342" y="3162519"/>
            <a:ext cx="0" cy="199800"/>
          </a:xfrm>
          <a:prstGeom prst="straightConnector1">
            <a:avLst/>
          </a:prstGeom>
          <a:noFill/>
          <a:ln cap="flat" cmpd="sng" w="9525">
            <a:solidFill>
              <a:schemeClr val="dk1"/>
            </a:solidFill>
            <a:prstDash val="solid"/>
            <a:round/>
            <a:headEnd len="med" w="med" type="none"/>
            <a:tailEnd len="med" w="med" type="none"/>
          </a:ln>
        </p:spPr>
      </p:cxnSp>
      <p:cxnSp>
        <p:nvCxnSpPr>
          <p:cNvPr id="470" name="Google Shape;470;p41"/>
          <p:cNvCxnSpPr>
            <a:stCxn id="459" idx="2"/>
            <a:endCxn id="463" idx="0"/>
          </p:cNvCxnSpPr>
          <p:nvPr/>
        </p:nvCxnSpPr>
        <p:spPr>
          <a:xfrm>
            <a:off x="5546358" y="3162519"/>
            <a:ext cx="0" cy="199800"/>
          </a:xfrm>
          <a:prstGeom prst="straightConnector1">
            <a:avLst/>
          </a:prstGeom>
          <a:noFill/>
          <a:ln cap="flat" cmpd="sng" w="9525">
            <a:solidFill>
              <a:schemeClr val="dk1"/>
            </a:solidFill>
            <a:prstDash val="solid"/>
            <a:round/>
            <a:headEnd len="med" w="med" type="none"/>
            <a:tailEnd len="med" w="med" type="none"/>
          </a:ln>
        </p:spPr>
      </p:cxnSp>
      <p:cxnSp>
        <p:nvCxnSpPr>
          <p:cNvPr id="471" name="Google Shape;471;p41"/>
          <p:cNvCxnSpPr>
            <a:stCxn id="460" idx="2"/>
            <a:endCxn id="464" idx="0"/>
          </p:cNvCxnSpPr>
          <p:nvPr/>
        </p:nvCxnSpPr>
        <p:spPr>
          <a:xfrm>
            <a:off x="7494375" y="3162519"/>
            <a:ext cx="0" cy="199800"/>
          </a:xfrm>
          <a:prstGeom prst="straightConnector1">
            <a:avLst/>
          </a:prstGeom>
          <a:noFill/>
          <a:ln cap="flat" cmpd="sng" w="9525">
            <a:solidFill>
              <a:schemeClr val="dk1"/>
            </a:solidFill>
            <a:prstDash val="solid"/>
            <a:round/>
            <a:headEnd len="med" w="med" type="none"/>
            <a:tailEnd len="med" w="med" type="none"/>
          </a:ln>
        </p:spPr>
      </p:cxnSp>
      <p:cxnSp>
        <p:nvCxnSpPr>
          <p:cNvPr id="472" name="Google Shape;472;p41"/>
          <p:cNvCxnSpPr>
            <a:stCxn id="449" idx="3"/>
            <a:endCxn id="457" idx="1"/>
          </p:cNvCxnSpPr>
          <p:nvPr/>
        </p:nvCxnSpPr>
        <p:spPr>
          <a:xfrm flipH="1">
            <a:off x="1562175" y="2459069"/>
            <a:ext cx="6020400" cy="615300"/>
          </a:xfrm>
          <a:prstGeom prst="bentConnector5">
            <a:avLst>
              <a:gd fmla="val -3955" name="adj1"/>
              <a:gd fmla="val 49996" name="adj2"/>
              <a:gd fmla="val 103956" name="adj3"/>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6" name="Shape 476"/>
        <p:cNvGrpSpPr/>
        <p:nvPr/>
      </p:nvGrpSpPr>
      <p:grpSpPr>
        <a:xfrm>
          <a:off x="0" y="0"/>
          <a:ext cx="0" cy="0"/>
          <a:chOff x="0" y="0"/>
          <a:chExt cx="0" cy="0"/>
        </a:xfrm>
      </p:grpSpPr>
      <p:sp>
        <p:nvSpPr>
          <p:cNvPr id="477" name="Google Shape;477;p42"/>
          <p:cNvSpPr/>
          <p:nvPr/>
        </p:nvSpPr>
        <p:spPr>
          <a:xfrm>
            <a:off x="1582466" y="3048809"/>
            <a:ext cx="1346100" cy="331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Quantico"/>
                <a:ea typeface="Quantico"/>
                <a:cs typeface="Quantico"/>
                <a:sym typeface="Quantico"/>
              </a:rPr>
              <a:t>Saturn</a:t>
            </a:r>
            <a:endParaRPr sz="1300">
              <a:solidFill>
                <a:schemeClr val="dk1"/>
              </a:solidFill>
              <a:latin typeface="Quantico"/>
              <a:ea typeface="Quantico"/>
              <a:cs typeface="Quantico"/>
              <a:sym typeface="Quantico"/>
            </a:endParaRPr>
          </a:p>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Manager</a:t>
            </a:r>
            <a:endParaRPr sz="1000">
              <a:solidFill>
                <a:schemeClr val="dk1"/>
              </a:solidFill>
              <a:latin typeface="Source Code Pro"/>
              <a:ea typeface="Source Code Pro"/>
              <a:cs typeface="Source Code Pro"/>
              <a:sym typeface="Source Code Pro"/>
            </a:endParaRPr>
          </a:p>
        </p:txBody>
      </p:sp>
      <p:sp>
        <p:nvSpPr>
          <p:cNvPr id="478" name="Google Shape;478;p42"/>
          <p:cNvSpPr/>
          <p:nvPr/>
        </p:nvSpPr>
        <p:spPr>
          <a:xfrm>
            <a:off x="3058866" y="3048784"/>
            <a:ext cx="1346100" cy="331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Quantico"/>
                <a:ea typeface="Quantico"/>
                <a:cs typeface="Quantico"/>
                <a:sym typeface="Quantico"/>
              </a:rPr>
              <a:t>Earth</a:t>
            </a:r>
            <a:endParaRPr sz="1300">
              <a:solidFill>
                <a:schemeClr val="dk1"/>
              </a:solidFill>
              <a:latin typeface="Quantico"/>
              <a:ea typeface="Quantico"/>
              <a:cs typeface="Quantico"/>
              <a:sym typeface="Quantico"/>
            </a:endParaRPr>
          </a:p>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Manager</a:t>
            </a:r>
            <a:endParaRPr sz="1000">
              <a:solidFill>
                <a:schemeClr val="dk1"/>
              </a:solidFill>
              <a:latin typeface="Source Code Pro"/>
              <a:ea typeface="Source Code Pro"/>
              <a:cs typeface="Source Code Pro"/>
              <a:sym typeface="Source Code Pro"/>
            </a:endParaRPr>
          </a:p>
        </p:txBody>
      </p:sp>
      <p:sp>
        <p:nvSpPr>
          <p:cNvPr id="479" name="Google Shape;479;p42"/>
          <p:cNvSpPr/>
          <p:nvPr/>
        </p:nvSpPr>
        <p:spPr>
          <a:xfrm>
            <a:off x="4759263" y="3048796"/>
            <a:ext cx="1346100" cy="331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Quantico"/>
                <a:ea typeface="Quantico"/>
                <a:cs typeface="Quantico"/>
                <a:sym typeface="Quantico"/>
              </a:rPr>
              <a:t>Venus</a:t>
            </a:r>
            <a:endParaRPr sz="1300">
              <a:solidFill>
                <a:schemeClr val="dk1"/>
              </a:solidFill>
              <a:latin typeface="Quantico"/>
              <a:ea typeface="Quantico"/>
              <a:cs typeface="Quantico"/>
              <a:sym typeface="Quantico"/>
            </a:endParaRPr>
          </a:p>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Manager</a:t>
            </a:r>
            <a:endParaRPr sz="1000">
              <a:solidFill>
                <a:schemeClr val="dk1"/>
              </a:solidFill>
              <a:latin typeface="Source Code Pro"/>
              <a:ea typeface="Source Code Pro"/>
              <a:cs typeface="Source Code Pro"/>
              <a:sym typeface="Source Code Pro"/>
            </a:endParaRPr>
          </a:p>
        </p:txBody>
      </p:sp>
      <p:sp>
        <p:nvSpPr>
          <p:cNvPr id="480" name="Google Shape;480;p42"/>
          <p:cNvSpPr/>
          <p:nvPr/>
        </p:nvSpPr>
        <p:spPr>
          <a:xfrm>
            <a:off x="6235663" y="3048771"/>
            <a:ext cx="1346100" cy="331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chemeClr val="dk1"/>
                </a:solidFill>
                <a:latin typeface="Quantico"/>
                <a:ea typeface="Quantico"/>
                <a:cs typeface="Quantico"/>
                <a:sym typeface="Quantico"/>
              </a:rPr>
              <a:t>Mars</a:t>
            </a:r>
            <a:endParaRPr sz="1300">
              <a:solidFill>
                <a:schemeClr val="dk1"/>
              </a:solidFill>
              <a:latin typeface="Quantico"/>
              <a:ea typeface="Quantico"/>
              <a:cs typeface="Quantico"/>
              <a:sym typeface="Quantico"/>
            </a:endParaRPr>
          </a:p>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Manager</a:t>
            </a:r>
            <a:endParaRPr sz="1000">
              <a:solidFill>
                <a:schemeClr val="dk1"/>
              </a:solidFill>
              <a:latin typeface="Source Code Pro"/>
              <a:ea typeface="Source Code Pro"/>
              <a:cs typeface="Source Code Pro"/>
              <a:sym typeface="Source Code Pro"/>
            </a:endParaRPr>
          </a:p>
        </p:txBody>
      </p:sp>
      <p:sp>
        <p:nvSpPr>
          <p:cNvPr id="481" name="Google Shape;481;p42"/>
          <p:cNvSpPr/>
          <p:nvPr/>
        </p:nvSpPr>
        <p:spPr>
          <a:xfrm>
            <a:off x="5516909" y="3950865"/>
            <a:ext cx="1346100" cy="331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Triton</a:t>
            </a:r>
            <a:endParaRPr sz="1200">
              <a:solidFill>
                <a:schemeClr val="dk1"/>
              </a:solidFill>
              <a:latin typeface="Quantico"/>
              <a:ea typeface="Quantico"/>
              <a:cs typeface="Quantico"/>
              <a:sym typeface="Quantico"/>
            </a:endParaRPr>
          </a:p>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Employee</a:t>
            </a:r>
            <a:endParaRPr sz="1000">
              <a:solidFill>
                <a:schemeClr val="dk1"/>
              </a:solidFill>
              <a:latin typeface="Source Code Pro"/>
              <a:ea typeface="Source Code Pro"/>
              <a:cs typeface="Source Code Pro"/>
              <a:sym typeface="Source Code Pro"/>
            </a:endParaRPr>
          </a:p>
        </p:txBody>
      </p:sp>
      <p:sp>
        <p:nvSpPr>
          <p:cNvPr id="482" name="Google Shape;482;p42"/>
          <p:cNvSpPr/>
          <p:nvPr/>
        </p:nvSpPr>
        <p:spPr>
          <a:xfrm>
            <a:off x="6990959" y="3950865"/>
            <a:ext cx="1346100" cy="331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Callisto</a:t>
            </a:r>
            <a:endParaRPr sz="1200">
              <a:solidFill>
                <a:schemeClr val="dk1"/>
              </a:solidFill>
              <a:latin typeface="Quantico"/>
              <a:ea typeface="Quantico"/>
              <a:cs typeface="Quantico"/>
              <a:sym typeface="Quantico"/>
            </a:endParaRPr>
          </a:p>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Employee</a:t>
            </a:r>
            <a:endParaRPr sz="1000">
              <a:solidFill>
                <a:schemeClr val="dk1"/>
              </a:solidFill>
              <a:latin typeface="Source Code Pro"/>
              <a:ea typeface="Source Code Pro"/>
              <a:cs typeface="Source Code Pro"/>
              <a:sym typeface="Source Code Pro"/>
            </a:endParaRPr>
          </a:p>
        </p:txBody>
      </p:sp>
      <p:sp>
        <p:nvSpPr>
          <p:cNvPr id="483" name="Google Shape;483;p42"/>
          <p:cNvSpPr/>
          <p:nvPr/>
        </p:nvSpPr>
        <p:spPr>
          <a:xfrm>
            <a:off x="4035846" y="3950865"/>
            <a:ext cx="1346100" cy="331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Titan</a:t>
            </a:r>
            <a:endParaRPr sz="1200">
              <a:solidFill>
                <a:schemeClr val="dk1"/>
              </a:solidFill>
              <a:latin typeface="Quantico"/>
              <a:ea typeface="Quantico"/>
              <a:cs typeface="Quantico"/>
              <a:sym typeface="Quantico"/>
            </a:endParaRPr>
          </a:p>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Employee</a:t>
            </a:r>
            <a:endParaRPr sz="1000">
              <a:solidFill>
                <a:schemeClr val="dk1"/>
              </a:solidFill>
              <a:latin typeface="Source Code Pro"/>
              <a:ea typeface="Source Code Pro"/>
              <a:cs typeface="Source Code Pro"/>
              <a:sym typeface="Source Code Pro"/>
            </a:endParaRPr>
          </a:p>
        </p:txBody>
      </p:sp>
      <p:sp>
        <p:nvSpPr>
          <p:cNvPr id="484" name="Google Shape;484;p42"/>
          <p:cNvSpPr/>
          <p:nvPr/>
        </p:nvSpPr>
        <p:spPr>
          <a:xfrm>
            <a:off x="2311856" y="3950865"/>
            <a:ext cx="1346100" cy="331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Mercury</a:t>
            </a:r>
            <a:endParaRPr sz="1200">
              <a:solidFill>
                <a:schemeClr val="dk1"/>
              </a:solidFill>
              <a:latin typeface="Quantico"/>
              <a:ea typeface="Quantico"/>
              <a:cs typeface="Quantico"/>
              <a:sym typeface="Quantico"/>
            </a:endParaRPr>
          </a:p>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Employee</a:t>
            </a:r>
            <a:endParaRPr sz="1000">
              <a:solidFill>
                <a:schemeClr val="dk1"/>
              </a:solidFill>
              <a:latin typeface="Source Code Pro"/>
              <a:ea typeface="Source Code Pro"/>
              <a:cs typeface="Source Code Pro"/>
              <a:sym typeface="Source Code Pro"/>
            </a:endParaRPr>
          </a:p>
        </p:txBody>
      </p:sp>
      <p:sp>
        <p:nvSpPr>
          <p:cNvPr id="485" name="Google Shape;485;p42"/>
          <p:cNvSpPr/>
          <p:nvPr/>
        </p:nvSpPr>
        <p:spPr>
          <a:xfrm>
            <a:off x="830793" y="3950865"/>
            <a:ext cx="1346100" cy="3312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The </a:t>
            </a:r>
            <a:r>
              <a:rPr lang="en" sz="1200">
                <a:solidFill>
                  <a:schemeClr val="dk1"/>
                </a:solidFill>
                <a:latin typeface="Quantico"/>
                <a:ea typeface="Quantico"/>
                <a:cs typeface="Quantico"/>
                <a:sym typeface="Quantico"/>
              </a:rPr>
              <a:t>Moon</a:t>
            </a:r>
            <a:endParaRPr sz="1200">
              <a:solidFill>
                <a:schemeClr val="dk1"/>
              </a:solidFill>
              <a:latin typeface="Quantico"/>
              <a:ea typeface="Quantico"/>
              <a:cs typeface="Quantico"/>
              <a:sym typeface="Quantico"/>
            </a:endParaRPr>
          </a:p>
          <a:p>
            <a:pPr indent="0" lvl="0" marL="0" rtl="0" algn="ctr">
              <a:spcBef>
                <a:spcPts val="0"/>
              </a:spcBef>
              <a:spcAft>
                <a:spcPts val="0"/>
              </a:spcAft>
              <a:buNone/>
            </a:pPr>
            <a:r>
              <a:rPr lang="en" sz="1000">
                <a:solidFill>
                  <a:schemeClr val="dk1"/>
                </a:solidFill>
                <a:latin typeface="Source Code Pro"/>
                <a:ea typeface="Source Code Pro"/>
                <a:cs typeface="Source Code Pro"/>
                <a:sym typeface="Source Code Pro"/>
              </a:rPr>
              <a:t>Employee</a:t>
            </a:r>
            <a:endParaRPr sz="1000">
              <a:solidFill>
                <a:schemeClr val="dk1"/>
              </a:solidFill>
              <a:latin typeface="Source Code Pro"/>
              <a:ea typeface="Source Code Pro"/>
              <a:cs typeface="Source Code Pro"/>
              <a:sym typeface="Source Code Pro"/>
            </a:endParaRPr>
          </a:p>
        </p:txBody>
      </p:sp>
      <p:sp>
        <p:nvSpPr>
          <p:cNvPr id="486" name="Google Shape;486;p42"/>
          <p:cNvSpPr/>
          <p:nvPr/>
        </p:nvSpPr>
        <p:spPr>
          <a:xfrm>
            <a:off x="1822684" y="2103860"/>
            <a:ext cx="2336400" cy="4389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Quantico"/>
                <a:ea typeface="Quantico"/>
                <a:cs typeface="Quantico"/>
                <a:sym typeface="Quantico"/>
              </a:rPr>
              <a:t>Jupiter</a:t>
            </a:r>
            <a:endParaRPr>
              <a:solidFill>
                <a:schemeClr val="dk1"/>
              </a:solidFill>
              <a:latin typeface="Quantico"/>
              <a:ea typeface="Quantico"/>
              <a:cs typeface="Quantico"/>
              <a:sym typeface="Quantico"/>
            </a:endParaRPr>
          </a:p>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Department head</a:t>
            </a:r>
            <a:endParaRPr sz="1200">
              <a:solidFill>
                <a:schemeClr val="dk1"/>
              </a:solidFill>
              <a:latin typeface="Source Code Pro"/>
              <a:ea typeface="Source Code Pro"/>
              <a:cs typeface="Source Code Pro"/>
              <a:sym typeface="Source Code Pro"/>
            </a:endParaRPr>
          </a:p>
        </p:txBody>
      </p:sp>
      <p:sp>
        <p:nvSpPr>
          <p:cNvPr id="487" name="Google Shape;487;p42"/>
          <p:cNvSpPr/>
          <p:nvPr/>
        </p:nvSpPr>
        <p:spPr>
          <a:xfrm>
            <a:off x="3404425" y="1295546"/>
            <a:ext cx="2336400" cy="4788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Quantico"/>
                <a:ea typeface="Quantico"/>
                <a:cs typeface="Quantico"/>
                <a:sym typeface="Quantico"/>
              </a:rPr>
              <a:t>The </a:t>
            </a:r>
            <a:r>
              <a:rPr lang="en" sz="1600">
                <a:solidFill>
                  <a:schemeClr val="dk1"/>
                </a:solidFill>
                <a:latin typeface="Quantico"/>
                <a:ea typeface="Quantico"/>
                <a:cs typeface="Quantico"/>
                <a:sym typeface="Quantico"/>
              </a:rPr>
              <a:t>Sun</a:t>
            </a:r>
            <a:endParaRPr sz="1600">
              <a:solidFill>
                <a:schemeClr val="dk1"/>
              </a:solidFill>
              <a:latin typeface="Quantico"/>
              <a:ea typeface="Quantico"/>
              <a:cs typeface="Quantico"/>
              <a:sym typeface="Quantico"/>
            </a:endParaRPr>
          </a:p>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CEO</a:t>
            </a:r>
            <a:endParaRPr sz="1200">
              <a:solidFill>
                <a:schemeClr val="dk1"/>
              </a:solidFill>
              <a:latin typeface="Source Code Pro"/>
              <a:ea typeface="Source Code Pro"/>
              <a:cs typeface="Source Code Pro"/>
              <a:sym typeface="Source Code Pro"/>
            </a:endParaRPr>
          </a:p>
        </p:txBody>
      </p:sp>
      <p:sp>
        <p:nvSpPr>
          <p:cNvPr id="488" name="Google Shape;488;p42"/>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&lt;/ </a:t>
            </a:r>
            <a:r>
              <a:rPr lang="en"/>
              <a:t>Organizational c</a:t>
            </a:r>
            <a:r>
              <a:rPr lang="en"/>
              <a:t>hart</a:t>
            </a:r>
            <a:endParaRPr/>
          </a:p>
        </p:txBody>
      </p:sp>
      <p:sp>
        <p:nvSpPr>
          <p:cNvPr id="489" name="Google Shape;489;p42"/>
          <p:cNvSpPr/>
          <p:nvPr/>
        </p:nvSpPr>
        <p:spPr>
          <a:xfrm>
            <a:off x="4990922" y="2101372"/>
            <a:ext cx="2336400" cy="438900"/>
          </a:xfrm>
          <a:prstGeom prst="roundRect">
            <a:avLst>
              <a:gd fmla="val 0" name="adj"/>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Quantico"/>
                <a:ea typeface="Quantico"/>
                <a:cs typeface="Quantico"/>
                <a:sym typeface="Quantico"/>
              </a:rPr>
              <a:t>Neptune</a:t>
            </a:r>
            <a:endParaRPr>
              <a:solidFill>
                <a:schemeClr val="dk1"/>
              </a:solidFill>
              <a:latin typeface="Quantico"/>
              <a:ea typeface="Quantico"/>
              <a:cs typeface="Quantico"/>
              <a:sym typeface="Quantico"/>
            </a:endParaRPr>
          </a:p>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Department head</a:t>
            </a:r>
            <a:endParaRPr sz="1200">
              <a:solidFill>
                <a:schemeClr val="dk1"/>
              </a:solidFill>
              <a:latin typeface="Source Code Pro"/>
              <a:ea typeface="Source Code Pro"/>
              <a:cs typeface="Source Code Pro"/>
              <a:sym typeface="Source Code Pro"/>
            </a:endParaRPr>
          </a:p>
        </p:txBody>
      </p:sp>
      <p:cxnSp>
        <p:nvCxnSpPr>
          <p:cNvPr id="490" name="Google Shape;490;p42"/>
          <p:cNvCxnSpPr>
            <a:stCxn id="487" idx="2"/>
            <a:endCxn id="489" idx="0"/>
          </p:cNvCxnSpPr>
          <p:nvPr/>
        </p:nvCxnSpPr>
        <p:spPr>
          <a:xfrm flipH="1" rot="-5400000">
            <a:off x="5202325" y="1144646"/>
            <a:ext cx="327000" cy="1586400"/>
          </a:xfrm>
          <a:prstGeom prst="bentConnector3">
            <a:avLst>
              <a:gd fmla="val 50004" name="adj1"/>
            </a:avLst>
          </a:prstGeom>
          <a:noFill/>
          <a:ln cap="flat" cmpd="sng" w="9525">
            <a:solidFill>
              <a:schemeClr val="dk1"/>
            </a:solidFill>
            <a:prstDash val="solid"/>
            <a:miter lim="8000"/>
            <a:headEnd len="sm" w="sm" type="none"/>
            <a:tailEnd len="sm" w="sm" type="none"/>
          </a:ln>
        </p:spPr>
      </p:cxnSp>
      <p:cxnSp>
        <p:nvCxnSpPr>
          <p:cNvPr id="491" name="Google Shape;491;p42"/>
          <p:cNvCxnSpPr>
            <a:stCxn id="486" idx="0"/>
            <a:endCxn id="487" idx="2"/>
          </p:cNvCxnSpPr>
          <p:nvPr/>
        </p:nvCxnSpPr>
        <p:spPr>
          <a:xfrm rot="-5400000">
            <a:off x="3616984" y="1148360"/>
            <a:ext cx="329400" cy="1581600"/>
          </a:xfrm>
          <a:prstGeom prst="bentConnector3">
            <a:avLst>
              <a:gd fmla="val 50017" name="adj1"/>
            </a:avLst>
          </a:prstGeom>
          <a:noFill/>
          <a:ln cap="flat" cmpd="sng" w="9525">
            <a:solidFill>
              <a:schemeClr val="dk1"/>
            </a:solidFill>
            <a:prstDash val="solid"/>
            <a:miter lim="8000"/>
            <a:headEnd len="sm" w="sm" type="none"/>
            <a:tailEnd len="sm" w="sm" type="none"/>
          </a:ln>
        </p:spPr>
      </p:cxnSp>
      <p:cxnSp>
        <p:nvCxnSpPr>
          <p:cNvPr id="492" name="Google Shape;492;p42"/>
          <p:cNvCxnSpPr>
            <a:stCxn id="486" idx="2"/>
            <a:endCxn id="478" idx="0"/>
          </p:cNvCxnSpPr>
          <p:nvPr/>
        </p:nvCxnSpPr>
        <p:spPr>
          <a:xfrm flipH="1" rot="-5400000">
            <a:off x="3108334" y="2425310"/>
            <a:ext cx="506100" cy="741000"/>
          </a:xfrm>
          <a:prstGeom prst="bentConnector3">
            <a:avLst>
              <a:gd fmla="val 49993" name="adj1"/>
            </a:avLst>
          </a:prstGeom>
          <a:noFill/>
          <a:ln cap="flat" cmpd="sng" w="9525">
            <a:solidFill>
              <a:schemeClr val="dk1"/>
            </a:solidFill>
            <a:prstDash val="solid"/>
            <a:miter lim="8000"/>
            <a:headEnd len="sm" w="sm" type="none"/>
            <a:tailEnd len="sm" w="sm" type="none"/>
          </a:ln>
        </p:spPr>
      </p:cxnSp>
      <p:cxnSp>
        <p:nvCxnSpPr>
          <p:cNvPr id="493" name="Google Shape;493;p42"/>
          <p:cNvCxnSpPr>
            <a:stCxn id="477" idx="0"/>
            <a:endCxn id="486" idx="2"/>
          </p:cNvCxnSpPr>
          <p:nvPr/>
        </p:nvCxnSpPr>
        <p:spPr>
          <a:xfrm rot="-5400000">
            <a:off x="2370116" y="2428109"/>
            <a:ext cx="506100" cy="735300"/>
          </a:xfrm>
          <a:prstGeom prst="bentConnector3">
            <a:avLst>
              <a:gd fmla="val 49994" name="adj1"/>
            </a:avLst>
          </a:prstGeom>
          <a:noFill/>
          <a:ln cap="flat" cmpd="sng" w="9525">
            <a:solidFill>
              <a:schemeClr val="dk1"/>
            </a:solidFill>
            <a:prstDash val="solid"/>
            <a:miter lim="8000"/>
            <a:headEnd len="sm" w="sm" type="none"/>
            <a:tailEnd len="sm" w="sm" type="none"/>
          </a:ln>
        </p:spPr>
      </p:cxnSp>
      <p:cxnSp>
        <p:nvCxnSpPr>
          <p:cNvPr id="494" name="Google Shape;494;p42"/>
          <p:cNvCxnSpPr>
            <a:stCxn id="489" idx="2"/>
            <a:endCxn id="480" idx="0"/>
          </p:cNvCxnSpPr>
          <p:nvPr/>
        </p:nvCxnSpPr>
        <p:spPr>
          <a:xfrm flipH="1" rot="-5400000">
            <a:off x="6279722" y="2419672"/>
            <a:ext cx="508500" cy="749700"/>
          </a:xfrm>
          <a:prstGeom prst="bentConnector3">
            <a:avLst>
              <a:gd fmla="val 50001" name="adj1"/>
            </a:avLst>
          </a:prstGeom>
          <a:noFill/>
          <a:ln cap="flat" cmpd="sng" w="9525">
            <a:solidFill>
              <a:schemeClr val="dk1"/>
            </a:solidFill>
            <a:prstDash val="solid"/>
            <a:miter lim="8000"/>
            <a:headEnd len="sm" w="sm" type="none"/>
            <a:tailEnd len="sm" w="sm" type="none"/>
          </a:ln>
        </p:spPr>
      </p:cxnSp>
      <p:cxnSp>
        <p:nvCxnSpPr>
          <p:cNvPr id="495" name="Google Shape;495;p42"/>
          <p:cNvCxnSpPr>
            <a:stCxn id="479" idx="0"/>
            <a:endCxn id="489" idx="2"/>
          </p:cNvCxnSpPr>
          <p:nvPr/>
        </p:nvCxnSpPr>
        <p:spPr>
          <a:xfrm rot="-5400000">
            <a:off x="5541513" y="2431096"/>
            <a:ext cx="508500" cy="726900"/>
          </a:xfrm>
          <a:prstGeom prst="bentConnector3">
            <a:avLst>
              <a:gd fmla="val 50002" name="adj1"/>
            </a:avLst>
          </a:prstGeom>
          <a:noFill/>
          <a:ln cap="flat" cmpd="sng" w="9525">
            <a:solidFill>
              <a:schemeClr val="dk1"/>
            </a:solidFill>
            <a:prstDash val="solid"/>
            <a:miter lim="8000"/>
            <a:headEnd len="sm" w="sm" type="none"/>
            <a:tailEnd len="sm" w="sm" type="none"/>
          </a:ln>
        </p:spPr>
      </p:cxnSp>
      <p:cxnSp>
        <p:nvCxnSpPr>
          <p:cNvPr id="496" name="Google Shape;496;p42"/>
          <p:cNvCxnSpPr>
            <a:stCxn id="485" idx="0"/>
            <a:endCxn id="477" idx="2"/>
          </p:cNvCxnSpPr>
          <p:nvPr/>
        </p:nvCxnSpPr>
        <p:spPr>
          <a:xfrm rot="-5400000">
            <a:off x="1594293" y="3289515"/>
            <a:ext cx="570900" cy="751800"/>
          </a:xfrm>
          <a:prstGeom prst="bentConnector3">
            <a:avLst>
              <a:gd fmla="val 49996" name="adj1"/>
            </a:avLst>
          </a:prstGeom>
          <a:noFill/>
          <a:ln cap="flat" cmpd="sng" w="9525">
            <a:solidFill>
              <a:schemeClr val="dk1"/>
            </a:solidFill>
            <a:prstDash val="solid"/>
            <a:miter lim="8000"/>
            <a:headEnd len="sm" w="sm" type="none"/>
            <a:tailEnd len="sm" w="sm" type="none"/>
          </a:ln>
        </p:spPr>
      </p:cxnSp>
      <p:cxnSp>
        <p:nvCxnSpPr>
          <p:cNvPr id="497" name="Google Shape;497;p42"/>
          <p:cNvCxnSpPr>
            <a:stCxn id="484" idx="0"/>
            <a:endCxn id="477" idx="2"/>
          </p:cNvCxnSpPr>
          <p:nvPr/>
        </p:nvCxnSpPr>
        <p:spPr>
          <a:xfrm flipH="1" rot="5400000">
            <a:off x="2334806" y="3300765"/>
            <a:ext cx="570900" cy="729300"/>
          </a:xfrm>
          <a:prstGeom prst="bentConnector3">
            <a:avLst>
              <a:gd fmla="val 49996" name="adj1"/>
            </a:avLst>
          </a:prstGeom>
          <a:noFill/>
          <a:ln cap="flat" cmpd="sng" w="9525">
            <a:solidFill>
              <a:schemeClr val="dk1"/>
            </a:solidFill>
            <a:prstDash val="solid"/>
            <a:miter lim="8000"/>
            <a:headEnd len="sm" w="sm" type="none"/>
            <a:tailEnd len="sm" w="sm" type="none"/>
          </a:ln>
        </p:spPr>
      </p:cxnSp>
      <p:cxnSp>
        <p:nvCxnSpPr>
          <p:cNvPr id="498" name="Google Shape;498;p42"/>
          <p:cNvCxnSpPr>
            <a:stCxn id="483" idx="0"/>
            <a:endCxn id="479" idx="2"/>
          </p:cNvCxnSpPr>
          <p:nvPr/>
        </p:nvCxnSpPr>
        <p:spPr>
          <a:xfrm rot="-5400000">
            <a:off x="4785096" y="3303765"/>
            <a:ext cx="570900" cy="723300"/>
          </a:xfrm>
          <a:prstGeom prst="bentConnector3">
            <a:avLst>
              <a:gd fmla="val 49997" name="adj1"/>
            </a:avLst>
          </a:prstGeom>
          <a:noFill/>
          <a:ln cap="flat" cmpd="sng" w="9525">
            <a:solidFill>
              <a:schemeClr val="dk1"/>
            </a:solidFill>
            <a:prstDash val="solid"/>
            <a:miter lim="8000"/>
            <a:headEnd len="sm" w="sm" type="none"/>
            <a:tailEnd len="sm" w="sm" type="none"/>
          </a:ln>
        </p:spPr>
      </p:cxnSp>
      <p:cxnSp>
        <p:nvCxnSpPr>
          <p:cNvPr id="499" name="Google Shape;499;p42"/>
          <p:cNvCxnSpPr>
            <a:stCxn id="481" idx="0"/>
            <a:endCxn id="479" idx="2"/>
          </p:cNvCxnSpPr>
          <p:nvPr/>
        </p:nvCxnSpPr>
        <p:spPr>
          <a:xfrm flipH="1" rot="5400000">
            <a:off x="5525759" y="3286665"/>
            <a:ext cx="570900" cy="757500"/>
          </a:xfrm>
          <a:prstGeom prst="bentConnector3">
            <a:avLst>
              <a:gd fmla="val 49997" name="adj1"/>
            </a:avLst>
          </a:prstGeom>
          <a:noFill/>
          <a:ln cap="flat" cmpd="sng" w="9525">
            <a:solidFill>
              <a:schemeClr val="dk1"/>
            </a:solidFill>
            <a:prstDash val="solid"/>
            <a:miter lim="8000"/>
            <a:headEnd len="sm" w="sm" type="none"/>
            <a:tailEnd len="sm" w="sm" type="none"/>
          </a:ln>
        </p:spPr>
      </p:cxnSp>
      <p:cxnSp>
        <p:nvCxnSpPr>
          <p:cNvPr id="500" name="Google Shape;500;p42"/>
          <p:cNvCxnSpPr>
            <a:stCxn id="482" idx="0"/>
            <a:endCxn id="479" idx="2"/>
          </p:cNvCxnSpPr>
          <p:nvPr/>
        </p:nvCxnSpPr>
        <p:spPr>
          <a:xfrm flipH="1" rot="5400000">
            <a:off x="6262709" y="2549565"/>
            <a:ext cx="570900" cy="2231700"/>
          </a:xfrm>
          <a:prstGeom prst="bentConnector3">
            <a:avLst>
              <a:gd fmla="val 49997" name="adj1"/>
            </a:avLst>
          </a:prstGeom>
          <a:noFill/>
          <a:ln cap="flat" cmpd="sng" w="9525">
            <a:solidFill>
              <a:schemeClr val="dk1"/>
            </a:solidFill>
            <a:prstDash val="solid"/>
            <a:miter lim="8000"/>
            <a:headEnd len="sm" w="sm" type="none"/>
            <a:tailEnd len="sm" w="sm" type="none"/>
          </a:ln>
        </p:spPr>
      </p:cxnSp>
      <p:sp>
        <p:nvSpPr>
          <p:cNvPr id="501" name="Google Shape;501;p42"/>
          <p:cNvSpPr txBox="1"/>
          <p:nvPr/>
        </p:nvSpPr>
        <p:spPr>
          <a:xfrm>
            <a:off x="7207200" y="956025"/>
            <a:ext cx="1216800" cy="6420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2"/>
                </a:solidFill>
              </a:rPr>
              <a:t>/&gt;</a:t>
            </a:r>
            <a:r>
              <a:rPr lang="en" sz="3600">
                <a:solidFill>
                  <a:schemeClr val="dk1"/>
                </a:solidFill>
              </a:rPr>
              <a:t> **</a:t>
            </a:r>
            <a:endParaRPr sz="3600">
              <a:solidFill>
                <a:schemeClr val="accen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43"/>
          <p:cNvSpPr txBox="1"/>
          <p:nvPr/>
        </p:nvSpPr>
        <p:spPr>
          <a:xfrm>
            <a:off x="4078100" y="1060494"/>
            <a:ext cx="43389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Quantico"/>
                <a:ea typeface="Quantico"/>
                <a:cs typeface="Quantico"/>
                <a:sym typeface="Quantico"/>
              </a:rPr>
              <a:t>Outer circle</a:t>
            </a:r>
            <a:endParaRPr sz="1800">
              <a:solidFill>
                <a:schemeClr val="dk1"/>
              </a:solidFill>
              <a:latin typeface="Quantico"/>
              <a:ea typeface="Quantico"/>
              <a:cs typeface="Quantico"/>
              <a:sym typeface="Quantico"/>
            </a:endParaRPr>
          </a:p>
        </p:txBody>
      </p:sp>
      <p:sp>
        <p:nvSpPr>
          <p:cNvPr id="507" name="Google Shape;507;p43"/>
          <p:cNvSpPr txBox="1"/>
          <p:nvPr/>
        </p:nvSpPr>
        <p:spPr>
          <a:xfrm>
            <a:off x="4078100" y="1355747"/>
            <a:ext cx="43389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Source Code Pro"/>
                <a:ea typeface="Source Code Pro"/>
                <a:cs typeface="Source Code Pro"/>
                <a:sym typeface="Source Code Pro"/>
              </a:rPr>
              <a:t>Include the total size of the market, which represents the entire potential customer base for the product or service</a:t>
            </a:r>
            <a:endParaRPr sz="1200">
              <a:solidFill>
                <a:schemeClr val="dk1"/>
              </a:solidFill>
              <a:latin typeface="Source Code Pro"/>
              <a:ea typeface="Source Code Pro"/>
              <a:cs typeface="Source Code Pro"/>
              <a:sym typeface="Source Code Pro"/>
            </a:endParaRPr>
          </a:p>
        </p:txBody>
      </p:sp>
      <p:sp>
        <p:nvSpPr>
          <p:cNvPr id="508" name="Google Shape;508;p43"/>
          <p:cNvSpPr txBox="1"/>
          <p:nvPr/>
        </p:nvSpPr>
        <p:spPr>
          <a:xfrm>
            <a:off x="4078100" y="2239712"/>
            <a:ext cx="43389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Quantico"/>
                <a:ea typeface="Quantico"/>
                <a:cs typeface="Quantico"/>
                <a:sym typeface="Quantico"/>
              </a:rPr>
              <a:t>Middle circle</a:t>
            </a:r>
            <a:endParaRPr sz="1800">
              <a:solidFill>
                <a:schemeClr val="dk1"/>
              </a:solidFill>
              <a:latin typeface="Quantico"/>
              <a:ea typeface="Quantico"/>
              <a:cs typeface="Quantico"/>
              <a:sym typeface="Quantico"/>
            </a:endParaRPr>
          </a:p>
        </p:txBody>
      </p:sp>
      <p:sp>
        <p:nvSpPr>
          <p:cNvPr id="509" name="Google Shape;509;p43"/>
          <p:cNvSpPr txBox="1"/>
          <p:nvPr/>
        </p:nvSpPr>
        <p:spPr>
          <a:xfrm>
            <a:off x="4078100" y="2534942"/>
            <a:ext cx="43389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Source Code Pro"/>
                <a:ea typeface="Source Code Pro"/>
                <a:cs typeface="Source Code Pro"/>
                <a:sym typeface="Source Code Pro"/>
              </a:rPr>
              <a:t>Identify the target market for the product or service, which may be a subset of the total market. This could be based on factors such as demographics, geography, or specific needs</a:t>
            </a:r>
            <a:endParaRPr sz="1200">
              <a:solidFill>
                <a:schemeClr val="dk1"/>
              </a:solidFill>
              <a:latin typeface="Source Code Pro"/>
              <a:ea typeface="Source Code Pro"/>
              <a:cs typeface="Source Code Pro"/>
              <a:sym typeface="Source Code Pro"/>
            </a:endParaRPr>
          </a:p>
        </p:txBody>
      </p:sp>
      <p:sp>
        <p:nvSpPr>
          <p:cNvPr id="510" name="Google Shape;510;p43"/>
          <p:cNvSpPr txBox="1"/>
          <p:nvPr/>
        </p:nvSpPr>
        <p:spPr>
          <a:xfrm>
            <a:off x="4078100" y="3418929"/>
            <a:ext cx="4338900" cy="424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Quantico"/>
                <a:ea typeface="Quantico"/>
                <a:cs typeface="Quantico"/>
                <a:sym typeface="Quantico"/>
              </a:rPr>
              <a:t>Inner circle</a:t>
            </a:r>
            <a:endParaRPr sz="1800">
              <a:solidFill>
                <a:schemeClr val="dk1"/>
              </a:solidFill>
              <a:latin typeface="Quantico"/>
              <a:ea typeface="Quantico"/>
              <a:cs typeface="Quantico"/>
              <a:sym typeface="Quantico"/>
            </a:endParaRPr>
          </a:p>
        </p:txBody>
      </p:sp>
      <p:sp>
        <p:nvSpPr>
          <p:cNvPr id="511" name="Google Shape;511;p43"/>
          <p:cNvSpPr txBox="1"/>
          <p:nvPr/>
        </p:nvSpPr>
        <p:spPr>
          <a:xfrm>
            <a:off x="4078100" y="3714169"/>
            <a:ext cx="4338900" cy="8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1"/>
                </a:solidFill>
                <a:latin typeface="Source Code Pro"/>
                <a:ea typeface="Source Code Pro"/>
                <a:cs typeface="Source Code Pro"/>
                <a:sym typeface="Source Code Pro"/>
              </a:rPr>
              <a:t>Indicate the current market size, which represents the portion of the target market that the company has successfully captured</a:t>
            </a:r>
            <a:endParaRPr sz="1200">
              <a:solidFill>
                <a:schemeClr val="dk1"/>
              </a:solidFill>
              <a:latin typeface="Source Code Pro"/>
              <a:ea typeface="Source Code Pro"/>
              <a:cs typeface="Source Code Pro"/>
              <a:sym typeface="Source Code Pro"/>
            </a:endParaRPr>
          </a:p>
        </p:txBody>
      </p:sp>
      <p:sp>
        <p:nvSpPr>
          <p:cNvPr id="512" name="Google Shape;512;p43"/>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&lt;/ </a:t>
            </a:r>
            <a:r>
              <a:rPr lang="en"/>
              <a:t>Market </a:t>
            </a:r>
            <a:r>
              <a:rPr lang="en"/>
              <a:t>size</a:t>
            </a:r>
            <a:r>
              <a:rPr lang="en"/>
              <a:t> infographics</a:t>
            </a:r>
            <a:endParaRPr/>
          </a:p>
        </p:txBody>
      </p:sp>
      <p:sp>
        <p:nvSpPr>
          <p:cNvPr id="513" name="Google Shape;513;p43"/>
          <p:cNvSpPr/>
          <p:nvPr/>
        </p:nvSpPr>
        <p:spPr>
          <a:xfrm>
            <a:off x="720000" y="1246832"/>
            <a:ext cx="2997300" cy="29973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3"/>
          <p:cNvSpPr/>
          <p:nvPr/>
        </p:nvSpPr>
        <p:spPr>
          <a:xfrm>
            <a:off x="975600" y="1757907"/>
            <a:ext cx="2486100" cy="2486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3"/>
          <p:cNvSpPr/>
          <p:nvPr/>
        </p:nvSpPr>
        <p:spPr>
          <a:xfrm>
            <a:off x="1467000" y="2740602"/>
            <a:ext cx="1503300" cy="15033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3"/>
          <p:cNvSpPr txBox="1"/>
          <p:nvPr/>
        </p:nvSpPr>
        <p:spPr>
          <a:xfrm>
            <a:off x="1582050" y="1286600"/>
            <a:ext cx="1273200" cy="51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Quantico"/>
                <a:ea typeface="Quantico"/>
                <a:cs typeface="Quantico"/>
                <a:sym typeface="Quantico"/>
              </a:rPr>
              <a:t>$100M</a:t>
            </a:r>
            <a:endParaRPr sz="1800">
              <a:solidFill>
                <a:schemeClr val="lt1"/>
              </a:solidFill>
              <a:latin typeface="Quantico"/>
              <a:ea typeface="Quantico"/>
              <a:cs typeface="Quantico"/>
              <a:sym typeface="Quantico"/>
            </a:endParaRPr>
          </a:p>
        </p:txBody>
      </p:sp>
      <p:sp>
        <p:nvSpPr>
          <p:cNvPr id="517" name="Google Shape;517;p43"/>
          <p:cNvSpPr txBox="1"/>
          <p:nvPr/>
        </p:nvSpPr>
        <p:spPr>
          <a:xfrm>
            <a:off x="1582050" y="2084380"/>
            <a:ext cx="1273200" cy="51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Quantico"/>
                <a:ea typeface="Quantico"/>
                <a:cs typeface="Quantico"/>
                <a:sym typeface="Quantico"/>
              </a:rPr>
              <a:t>$20M</a:t>
            </a:r>
            <a:endParaRPr sz="1800">
              <a:solidFill>
                <a:schemeClr val="lt1"/>
              </a:solidFill>
              <a:latin typeface="Quantico"/>
              <a:ea typeface="Quantico"/>
              <a:cs typeface="Quantico"/>
              <a:sym typeface="Quantico"/>
            </a:endParaRPr>
          </a:p>
        </p:txBody>
      </p:sp>
      <p:sp>
        <p:nvSpPr>
          <p:cNvPr id="518" name="Google Shape;518;p43"/>
          <p:cNvSpPr txBox="1"/>
          <p:nvPr/>
        </p:nvSpPr>
        <p:spPr>
          <a:xfrm>
            <a:off x="1582050" y="3236799"/>
            <a:ext cx="1273200" cy="510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Quantico"/>
                <a:ea typeface="Quantico"/>
                <a:cs typeface="Quantico"/>
                <a:sym typeface="Quantico"/>
              </a:rPr>
              <a:t>$5M</a:t>
            </a:r>
            <a:endParaRPr sz="1800">
              <a:solidFill>
                <a:schemeClr val="lt1"/>
              </a:solidFill>
              <a:latin typeface="Quantico"/>
              <a:ea typeface="Quantico"/>
              <a:cs typeface="Quantico"/>
              <a:sym typeface="Quantic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2" name="Shape 522"/>
        <p:cNvGrpSpPr/>
        <p:nvPr/>
      </p:nvGrpSpPr>
      <p:grpSpPr>
        <a:xfrm>
          <a:off x="0" y="0"/>
          <a:ext cx="0" cy="0"/>
          <a:chOff x="0" y="0"/>
          <a:chExt cx="0" cy="0"/>
        </a:xfrm>
      </p:grpSpPr>
      <p:sp>
        <p:nvSpPr>
          <p:cNvPr id="523" name="Google Shape;523;p44"/>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&lt;/ </a:t>
            </a:r>
            <a:r>
              <a:rPr lang="en"/>
              <a:t>Road infographics</a:t>
            </a:r>
            <a:endParaRPr/>
          </a:p>
        </p:txBody>
      </p:sp>
      <p:graphicFrame>
        <p:nvGraphicFramePr>
          <p:cNvPr id="524" name="Google Shape;524;p44"/>
          <p:cNvGraphicFramePr/>
          <p:nvPr/>
        </p:nvGraphicFramePr>
        <p:xfrm>
          <a:off x="726875" y="1148188"/>
          <a:ext cx="3000000" cy="3000000"/>
        </p:xfrm>
        <a:graphic>
          <a:graphicData uri="http://schemas.openxmlformats.org/drawingml/2006/table">
            <a:tbl>
              <a:tblPr>
                <a:noFill/>
                <a:tableStyleId>{0CE9FC0E-33FD-42DB-BED0-94DFF7B2944A}</a:tableStyleId>
              </a:tblPr>
              <a:tblGrid>
                <a:gridCol w="1108000"/>
                <a:gridCol w="2737125"/>
                <a:gridCol w="321550"/>
                <a:gridCol w="321550"/>
                <a:gridCol w="321550"/>
                <a:gridCol w="321550"/>
                <a:gridCol w="321550"/>
                <a:gridCol w="321550"/>
                <a:gridCol w="321550"/>
                <a:gridCol w="321550"/>
                <a:gridCol w="321550"/>
                <a:gridCol w="321550"/>
                <a:gridCol w="321550"/>
                <a:gridCol w="321550"/>
              </a:tblGrid>
              <a:tr h="441850">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Initiative</a:t>
                      </a:r>
                      <a:endParaRPr sz="1800">
                        <a:solidFill>
                          <a:schemeClr val="dk1"/>
                        </a:solidFill>
                        <a:latin typeface="Quantico"/>
                        <a:ea typeface="Quantico"/>
                        <a:cs typeface="Quantico"/>
                        <a:sym typeface="Quantic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Objective</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Jan</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Feb</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Mar</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Quantico"/>
                          <a:ea typeface="Quantico"/>
                          <a:cs typeface="Quantico"/>
                          <a:sym typeface="Quantico"/>
                        </a:rPr>
                        <a:t>Apr</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May</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Jun</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Jul</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Aug</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Sep</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Oct</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Quantico"/>
                          <a:ea typeface="Quantico"/>
                          <a:cs typeface="Quantico"/>
                          <a:sym typeface="Quantico"/>
                        </a:rPr>
                        <a:t>Nov</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Quantico"/>
                          <a:ea typeface="Quantico"/>
                          <a:cs typeface="Quantico"/>
                          <a:sym typeface="Quantico"/>
                        </a:rPr>
                        <a:t>Dec</a:t>
                      </a:r>
                      <a:endParaRPr sz="1200">
                        <a:solidFill>
                          <a:schemeClr val="dk1"/>
                        </a:solidFill>
                        <a:latin typeface="Quantico"/>
                        <a:ea typeface="Quantico"/>
                        <a:cs typeface="Quantico"/>
                        <a:sym typeface="Quantic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7200">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Understanding</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Analyze and understand the needs of your target audience</a:t>
                      </a:r>
                      <a:endParaRPr sz="1000">
                        <a:solidFill>
                          <a:schemeClr val="dk1"/>
                        </a:solidFill>
                        <a:latin typeface="Source Code Pro"/>
                        <a:ea typeface="Source Code Pro"/>
                        <a:cs typeface="Source Code Pro"/>
                        <a:sym typeface="Source Code Pro"/>
                      </a:endParaRPr>
                    </a:p>
                  </a:txBody>
                  <a:tcPr marT="0" marB="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457200">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Conduct research</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Research existing products in the industry and analyze how successful they are</a:t>
                      </a:r>
                      <a:endParaRPr sz="1000">
                        <a:solidFill>
                          <a:schemeClr val="dk1"/>
                        </a:solidFill>
                        <a:latin typeface="Source Code Pro"/>
                        <a:ea typeface="Source Code Pro"/>
                        <a:cs typeface="Source Code Pro"/>
                        <a:sym typeface="Source Code Pro"/>
                      </a:endParaRPr>
                    </a:p>
                  </a:txBody>
                  <a:tcPr marT="0" marB="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457200">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Brainstorm ideas</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Generate ideas based on user feedback and research findings</a:t>
                      </a:r>
                      <a:endParaRPr sz="1000">
                        <a:solidFill>
                          <a:schemeClr val="dk1"/>
                        </a:solidFill>
                        <a:latin typeface="Source Code Pro"/>
                        <a:ea typeface="Source Code Pro"/>
                        <a:cs typeface="Source Code Pro"/>
                        <a:sym typeface="Source Code Pro"/>
                      </a:endParaRPr>
                    </a:p>
                  </a:txBody>
                  <a:tcPr marT="0" marB="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457200">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Develop a prototype</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Create a basic version of the product to show investors</a:t>
                      </a:r>
                      <a:endParaRPr sz="1000">
                        <a:solidFill>
                          <a:schemeClr val="dk1"/>
                        </a:solidFill>
                        <a:latin typeface="Source Code Pro"/>
                        <a:ea typeface="Source Code Pro"/>
                        <a:cs typeface="Source Code Pro"/>
                        <a:sym typeface="Source Code Pro"/>
                      </a:endParaRPr>
                    </a:p>
                  </a:txBody>
                  <a:tcPr marT="0" marB="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457200">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Test for usability</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Put the prototype through rigorous testing processes to ensure that it meets user requirements </a:t>
                      </a:r>
                      <a:endParaRPr sz="1000">
                        <a:solidFill>
                          <a:schemeClr val="dk1"/>
                        </a:solidFill>
                        <a:latin typeface="Source Code Pro"/>
                        <a:ea typeface="Source Code Pro"/>
                        <a:cs typeface="Source Code Pro"/>
                        <a:sym typeface="Source Code Pro"/>
                      </a:endParaRPr>
                    </a:p>
                  </a:txBody>
                  <a:tcPr marT="0" marB="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457200">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Analyze feedback</a:t>
                      </a:r>
                      <a:endParaRPr sz="1000">
                        <a:solidFill>
                          <a:schemeClr val="dk1"/>
                        </a:solidFill>
                        <a:latin typeface="Source Code Pro"/>
                        <a:ea typeface="Source Code Pro"/>
                        <a:cs typeface="Source Code Pro"/>
                        <a:sym typeface="Source Code Pro"/>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Analyze feedback</a:t>
                      </a:r>
                      <a:endParaRPr sz="1000">
                        <a:solidFill>
                          <a:schemeClr val="dk1"/>
                        </a:solidFill>
                        <a:latin typeface="Source Code Pro"/>
                        <a:ea typeface="Source Code Pro"/>
                        <a:cs typeface="Source Code Pro"/>
                        <a:sym typeface="Source Code Pro"/>
                      </a:endParaRPr>
                    </a:p>
                  </a:txBody>
                  <a:tcPr marT="0" marB="0" marR="45700" marL="4570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Source Code Pro"/>
                        <a:ea typeface="Source Code Pro"/>
                        <a:cs typeface="Source Code Pro"/>
                        <a:sym typeface="Source Code Pro"/>
                      </a:endParaRPr>
                    </a:p>
                  </a:txBody>
                  <a:tcPr marT="0" marB="0" marR="0" marL="0"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5"/>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&lt;/ </a:t>
            </a:r>
            <a:r>
              <a:rPr lang="en"/>
              <a:t>KPI dashboard</a:t>
            </a:r>
            <a:endParaRPr/>
          </a:p>
        </p:txBody>
      </p:sp>
      <p:graphicFrame>
        <p:nvGraphicFramePr>
          <p:cNvPr id="530" name="Google Shape;530;p45"/>
          <p:cNvGraphicFramePr/>
          <p:nvPr/>
        </p:nvGraphicFramePr>
        <p:xfrm>
          <a:off x="720000" y="1186325"/>
          <a:ext cx="3000000" cy="3000000"/>
        </p:xfrm>
        <a:graphic>
          <a:graphicData uri="http://schemas.openxmlformats.org/drawingml/2006/table">
            <a:tbl>
              <a:tblPr>
                <a:noFill/>
                <a:tableStyleId>{E273921C-96B8-4044-8495-49B91FAAAC09}</a:tableStyleId>
              </a:tblPr>
              <a:tblGrid>
                <a:gridCol w="961450"/>
                <a:gridCol w="722000"/>
                <a:gridCol w="975650"/>
                <a:gridCol w="780500"/>
              </a:tblGrid>
              <a:tr h="381725">
                <a:tc>
                  <a:txBody>
                    <a:bodyPr/>
                    <a:lstStyle/>
                    <a:p>
                      <a:pPr indent="0" lvl="0" marL="0" rtl="0" algn="l">
                        <a:spcBef>
                          <a:spcPts val="0"/>
                        </a:spcBef>
                        <a:spcAft>
                          <a:spcPts val="0"/>
                        </a:spcAft>
                        <a:buNone/>
                      </a:pPr>
                      <a:r>
                        <a:rPr lang="en" sz="1200">
                          <a:solidFill>
                            <a:schemeClr val="dk1"/>
                          </a:solidFill>
                          <a:latin typeface="Quantico"/>
                          <a:ea typeface="Quantico"/>
                          <a:cs typeface="Quantico"/>
                          <a:sym typeface="Quantico"/>
                        </a:rPr>
                        <a:t>Product</a:t>
                      </a:r>
                      <a:endParaRPr sz="1200">
                        <a:solidFill>
                          <a:schemeClr val="dk1"/>
                        </a:solidFill>
                        <a:latin typeface="Quantico"/>
                        <a:ea typeface="Quantico"/>
                        <a:cs typeface="Quantico"/>
                        <a:sym typeface="Quantico"/>
                      </a:endParaRPr>
                    </a:p>
                  </a:txBody>
                  <a:tcPr marT="45700" marB="45700"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Quantico"/>
                          <a:ea typeface="Quantico"/>
                          <a:cs typeface="Quantico"/>
                          <a:sym typeface="Quantico"/>
                        </a:rPr>
                        <a:t>Units</a:t>
                      </a:r>
                      <a:endParaRPr sz="1200">
                        <a:solidFill>
                          <a:schemeClr val="dk1"/>
                        </a:solidFill>
                        <a:latin typeface="Quantico"/>
                        <a:ea typeface="Quantico"/>
                        <a:cs typeface="Quantico"/>
                        <a:sym typeface="Quantico"/>
                      </a:endParaRPr>
                    </a:p>
                  </a:txBody>
                  <a:tcPr marT="45700" marB="45700"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Quantico"/>
                          <a:ea typeface="Quantico"/>
                          <a:cs typeface="Quantico"/>
                          <a:sym typeface="Quantico"/>
                        </a:rPr>
                        <a:t>Revenue</a:t>
                      </a:r>
                      <a:endParaRPr sz="1200">
                        <a:solidFill>
                          <a:schemeClr val="dk1"/>
                        </a:solidFill>
                        <a:latin typeface="Quantico"/>
                        <a:ea typeface="Quantico"/>
                        <a:cs typeface="Quantico"/>
                        <a:sym typeface="Quantico"/>
                      </a:endParaRPr>
                    </a:p>
                  </a:txBody>
                  <a:tcPr marT="45700" marB="45700"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Quantico"/>
                          <a:ea typeface="Quantico"/>
                          <a:cs typeface="Quantico"/>
                          <a:sym typeface="Quantico"/>
                        </a:rPr>
                        <a:t>Returns</a:t>
                      </a:r>
                      <a:endParaRPr>
                        <a:solidFill>
                          <a:schemeClr val="dk1"/>
                        </a:solidFill>
                        <a:latin typeface="Quantico"/>
                        <a:ea typeface="Quantico"/>
                        <a:cs typeface="Quantico"/>
                        <a:sym typeface="Quantico"/>
                      </a:endParaRPr>
                    </a:p>
                  </a:txBody>
                  <a:tcPr marT="45700" marB="45700" marR="91425" marL="91425">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48575">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Item 1</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500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2,000,000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40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48575">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Item 2</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1,000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50,750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10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48575">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Item 3</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250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1,500,000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300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48575">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Item 4</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500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2,000,000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40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48575">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Item 5</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1,000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50,750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10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48575">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Item 6</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250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1,500,000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300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48575">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Item 7</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500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2,000,000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40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r h="348575">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Item 8</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1,000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50,750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10</a:t>
                      </a:r>
                      <a:endParaRPr sz="1000">
                        <a:solidFill>
                          <a:schemeClr val="dk1"/>
                        </a:solidFill>
                        <a:latin typeface="Source Code Pro"/>
                        <a:ea typeface="Source Code Pro"/>
                        <a:cs typeface="Source Code Pro"/>
                        <a:sym typeface="Source Code Pro"/>
                      </a:endParaRPr>
                    </a:p>
                  </a:txBody>
                  <a:tcPr marT="0" marB="0"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531" name="Google Shape;531;p45"/>
          <p:cNvSpPr txBox="1"/>
          <p:nvPr/>
        </p:nvSpPr>
        <p:spPr>
          <a:xfrm>
            <a:off x="4310950" y="1110125"/>
            <a:ext cx="13731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Quantico"/>
                <a:ea typeface="Quantico"/>
                <a:cs typeface="Quantico"/>
                <a:sym typeface="Quantico"/>
              </a:rPr>
              <a:t>$4M</a:t>
            </a:r>
            <a:endParaRPr sz="1500">
              <a:solidFill>
                <a:schemeClr val="dk1"/>
              </a:solidFill>
              <a:latin typeface="Quantico"/>
              <a:ea typeface="Quantico"/>
              <a:cs typeface="Quantico"/>
              <a:sym typeface="Quantico"/>
            </a:endParaRPr>
          </a:p>
        </p:txBody>
      </p:sp>
      <p:sp>
        <p:nvSpPr>
          <p:cNvPr id="532" name="Google Shape;532;p45"/>
          <p:cNvSpPr txBox="1"/>
          <p:nvPr/>
        </p:nvSpPr>
        <p:spPr>
          <a:xfrm>
            <a:off x="5684150" y="1110125"/>
            <a:ext cx="13731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Quantico"/>
                <a:ea typeface="Quantico"/>
                <a:cs typeface="Quantico"/>
                <a:sym typeface="Quantico"/>
              </a:rPr>
              <a:t>$1M</a:t>
            </a:r>
            <a:endParaRPr sz="1500">
              <a:solidFill>
                <a:schemeClr val="dk1"/>
              </a:solidFill>
              <a:latin typeface="Quantico"/>
              <a:ea typeface="Quantico"/>
              <a:cs typeface="Quantico"/>
              <a:sym typeface="Quantico"/>
            </a:endParaRPr>
          </a:p>
        </p:txBody>
      </p:sp>
      <p:sp>
        <p:nvSpPr>
          <p:cNvPr id="533" name="Google Shape;533;p45"/>
          <p:cNvSpPr txBox="1"/>
          <p:nvPr/>
        </p:nvSpPr>
        <p:spPr>
          <a:xfrm>
            <a:off x="7057350" y="1110125"/>
            <a:ext cx="13731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Quantico"/>
                <a:ea typeface="Quantico"/>
                <a:cs typeface="Quantico"/>
                <a:sym typeface="Quantico"/>
              </a:rPr>
              <a:t>$3M</a:t>
            </a:r>
            <a:endParaRPr sz="1500">
              <a:solidFill>
                <a:schemeClr val="dk1"/>
              </a:solidFill>
              <a:latin typeface="Quantico"/>
              <a:ea typeface="Quantico"/>
              <a:cs typeface="Quantico"/>
              <a:sym typeface="Quantico"/>
            </a:endParaRPr>
          </a:p>
        </p:txBody>
      </p:sp>
      <p:sp>
        <p:nvSpPr>
          <p:cNvPr id="534" name="Google Shape;534;p45"/>
          <p:cNvSpPr txBox="1"/>
          <p:nvPr/>
        </p:nvSpPr>
        <p:spPr>
          <a:xfrm>
            <a:off x="4310950" y="1510325"/>
            <a:ext cx="13731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Revenue</a:t>
            </a:r>
            <a:endParaRPr sz="1200">
              <a:solidFill>
                <a:schemeClr val="dk1"/>
              </a:solidFill>
              <a:latin typeface="Source Code Pro"/>
              <a:ea typeface="Source Code Pro"/>
              <a:cs typeface="Source Code Pro"/>
              <a:sym typeface="Source Code Pro"/>
            </a:endParaRPr>
          </a:p>
        </p:txBody>
      </p:sp>
      <p:sp>
        <p:nvSpPr>
          <p:cNvPr id="535" name="Google Shape;535;p45"/>
          <p:cNvSpPr txBox="1"/>
          <p:nvPr/>
        </p:nvSpPr>
        <p:spPr>
          <a:xfrm>
            <a:off x="5684150" y="1510325"/>
            <a:ext cx="13731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General costs</a:t>
            </a:r>
            <a:endParaRPr sz="1200">
              <a:solidFill>
                <a:schemeClr val="dk1"/>
              </a:solidFill>
              <a:latin typeface="Source Code Pro"/>
              <a:ea typeface="Source Code Pro"/>
              <a:cs typeface="Source Code Pro"/>
              <a:sym typeface="Source Code Pro"/>
            </a:endParaRPr>
          </a:p>
        </p:txBody>
      </p:sp>
      <p:sp>
        <p:nvSpPr>
          <p:cNvPr id="536" name="Google Shape;536;p45"/>
          <p:cNvSpPr txBox="1"/>
          <p:nvPr/>
        </p:nvSpPr>
        <p:spPr>
          <a:xfrm>
            <a:off x="7057350" y="1510325"/>
            <a:ext cx="1373100" cy="27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Source Code Pro"/>
                <a:ea typeface="Source Code Pro"/>
                <a:cs typeface="Source Code Pro"/>
                <a:sym typeface="Source Code Pro"/>
              </a:rPr>
              <a:t>Benefit</a:t>
            </a:r>
            <a:endParaRPr sz="1200">
              <a:solidFill>
                <a:schemeClr val="dk1"/>
              </a:solidFill>
              <a:latin typeface="Source Code Pro"/>
              <a:ea typeface="Source Code Pro"/>
              <a:cs typeface="Source Code Pro"/>
              <a:sym typeface="Source Code Pro"/>
            </a:endParaRPr>
          </a:p>
        </p:txBody>
      </p:sp>
      <p:sp>
        <p:nvSpPr>
          <p:cNvPr id="537" name="Google Shape;537;p45"/>
          <p:cNvSpPr txBox="1"/>
          <p:nvPr/>
        </p:nvSpPr>
        <p:spPr>
          <a:xfrm>
            <a:off x="4310950" y="4128200"/>
            <a:ext cx="4007100" cy="24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Source Code Pro"/>
                <a:ea typeface="Source Code Pro"/>
                <a:cs typeface="Source Code Pro"/>
                <a:sym typeface="Source Code Pro"/>
              </a:rPr>
              <a:t>Follow the link in the graph to modify its data and then paste the new one here. </a:t>
            </a:r>
            <a:r>
              <a:rPr lang="en" sz="900" u="sng">
                <a:solidFill>
                  <a:schemeClr val="dk1"/>
                </a:solidFill>
                <a:latin typeface="Source Code Pro"/>
                <a:ea typeface="Source Code Pro"/>
                <a:cs typeface="Source Code Pro"/>
                <a:sym typeface="Source Code Pro"/>
              </a:rPr>
              <a:t>For more info, click </a:t>
            </a:r>
            <a:r>
              <a:rPr lang="en" sz="900" u="sng">
                <a:solidFill>
                  <a:schemeClr val="dk1"/>
                </a:solidFill>
                <a:latin typeface="Source Code Pro"/>
                <a:ea typeface="Source Code Pro"/>
                <a:cs typeface="Source Code Pro"/>
                <a:sym typeface="Source Code Pro"/>
                <a:hlinkClick r:id="rId3">
                  <a:extLst>
                    <a:ext uri="{A12FA001-AC4F-418D-AE19-62706E023703}">
                      <ahyp:hlinkClr val="tx"/>
                    </a:ext>
                  </a:extLst>
                </a:hlinkClick>
              </a:rPr>
              <a:t>here</a:t>
            </a:r>
            <a:endParaRPr sz="900" u="sng">
              <a:solidFill>
                <a:schemeClr val="dk1"/>
              </a:solidFill>
              <a:latin typeface="Source Code Pro"/>
              <a:ea typeface="Source Code Pro"/>
              <a:cs typeface="Source Code Pro"/>
              <a:sym typeface="Source Code Pro"/>
            </a:endParaRPr>
          </a:p>
        </p:txBody>
      </p:sp>
      <p:pic>
        <p:nvPicPr>
          <p:cNvPr id="538" name="Google Shape;538;p45" title="Chart">
            <a:hlinkClick r:id="rId4"/>
          </p:cNvPr>
          <p:cNvPicPr preferRelativeResize="0"/>
          <p:nvPr/>
        </p:nvPicPr>
        <p:blipFill>
          <a:blip r:embed="rId5">
            <a:alphaModFix/>
          </a:blip>
          <a:stretch>
            <a:fillRect/>
          </a:stretch>
        </p:blipFill>
        <p:spPr>
          <a:xfrm>
            <a:off x="4503091" y="1826325"/>
            <a:ext cx="3622818" cy="2240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8"/>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&lt;/</a:t>
            </a:r>
            <a:r>
              <a:rPr lang="en"/>
              <a:t> Contents of this template</a:t>
            </a:r>
            <a:endParaRPr/>
          </a:p>
        </p:txBody>
      </p:sp>
      <p:sp>
        <p:nvSpPr>
          <p:cNvPr id="229" name="Google Shape;229;p28"/>
          <p:cNvSpPr txBox="1"/>
          <p:nvPr>
            <p:ph idx="1" type="body"/>
          </p:nvPr>
        </p:nvSpPr>
        <p:spPr>
          <a:xfrm>
            <a:off x="720000" y="1238200"/>
            <a:ext cx="7704000" cy="38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delete this slide when you’re done editing the presentation</a:t>
            </a:r>
            <a:endParaRPr/>
          </a:p>
        </p:txBody>
      </p:sp>
      <p:graphicFrame>
        <p:nvGraphicFramePr>
          <p:cNvPr id="230" name="Google Shape;230;p28"/>
          <p:cNvGraphicFramePr/>
          <p:nvPr/>
        </p:nvGraphicFramePr>
        <p:xfrm>
          <a:off x="720000" y="1691025"/>
          <a:ext cx="3000000" cy="3000000"/>
        </p:xfrm>
        <a:graphic>
          <a:graphicData uri="http://schemas.openxmlformats.org/drawingml/2006/table">
            <a:tbl>
              <a:tblPr>
                <a:noFill/>
                <a:tableStyleId>{E273921C-96B8-4044-8495-49B91FAAAC09}</a:tableStyleId>
              </a:tblPr>
              <a:tblGrid>
                <a:gridCol w="2272100"/>
                <a:gridCol w="5431900"/>
              </a:tblGrid>
              <a:tr h="350500">
                <a:tc>
                  <a:txBody>
                    <a:bodyPr/>
                    <a:lstStyle/>
                    <a:p>
                      <a:pPr indent="0" lvl="0" marL="0" rtl="0" algn="l">
                        <a:spcBef>
                          <a:spcPts val="0"/>
                        </a:spcBef>
                        <a:spcAft>
                          <a:spcPts val="0"/>
                        </a:spcAft>
                        <a:buNone/>
                      </a:pPr>
                      <a:r>
                        <a:rPr b="1" lang="en" sz="1000" u="sng">
                          <a:solidFill>
                            <a:schemeClr val="dk1"/>
                          </a:solidFill>
                          <a:latin typeface="Quantico"/>
                          <a:ea typeface="Quantico"/>
                          <a:cs typeface="Quantico"/>
                          <a:sym typeface="Quantico"/>
                          <a:hlinkClick action="ppaction://hlinksldjump" r:id="rId3">
                            <a:extLst>
                              <a:ext uri="{A12FA001-AC4F-418D-AE19-62706E023703}">
                                <ahyp:hlinkClr val="tx"/>
                              </a:ext>
                            </a:extLst>
                          </a:hlinkClick>
                        </a:rPr>
                        <a:t>Fonts</a:t>
                      </a:r>
                      <a:endParaRPr b="1" sz="1000">
                        <a:solidFill>
                          <a:schemeClr val="dk1"/>
                        </a:solidFill>
                        <a:latin typeface="Quantico"/>
                        <a:ea typeface="Quantico"/>
                        <a:cs typeface="Quantico"/>
                        <a:sym typeface="Quantic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800">
                          <a:solidFill>
                            <a:schemeClr val="dk1"/>
                          </a:solidFill>
                          <a:latin typeface="Source Code Pro"/>
                          <a:ea typeface="Source Code Pro"/>
                          <a:cs typeface="Source Code Pro"/>
                          <a:sym typeface="Source Code Pro"/>
                        </a:rPr>
                        <a:t>To view this template correctly in PowerPoint, download and install the fonts we used</a:t>
                      </a:r>
                      <a:endParaRPr sz="800">
                        <a:solidFill>
                          <a:schemeClr val="dk1"/>
                        </a:solidFill>
                        <a:latin typeface="Source Code Pro"/>
                        <a:ea typeface="Source Code Pro"/>
                        <a:cs typeface="Source Code Pro"/>
                        <a:sym typeface="Source Code Pr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u="sng">
                          <a:solidFill>
                            <a:schemeClr val="dk1"/>
                          </a:solidFill>
                          <a:latin typeface="Quantico"/>
                          <a:ea typeface="Quantico"/>
                          <a:cs typeface="Quantico"/>
                          <a:sym typeface="Quantico"/>
                          <a:hlinkClick action="ppaction://hlinksldjump" r:id="rId4">
                            <a:extLst>
                              <a:ext uri="{A12FA001-AC4F-418D-AE19-62706E023703}">
                                <ahyp:hlinkClr val="tx"/>
                              </a:ext>
                            </a:extLst>
                          </a:hlinkClick>
                        </a:rPr>
                        <a:t>Used</a:t>
                      </a:r>
                      <a:r>
                        <a:rPr b="1" lang="en" sz="1000">
                          <a:solidFill>
                            <a:schemeClr val="dk1"/>
                          </a:solidFill>
                          <a:latin typeface="Quantico"/>
                          <a:ea typeface="Quantico"/>
                          <a:cs typeface="Quantico"/>
                          <a:sym typeface="Quantico"/>
                        </a:rPr>
                        <a:t> and </a:t>
                      </a:r>
                      <a:r>
                        <a:rPr b="1" lang="en" sz="1000" u="sng">
                          <a:solidFill>
                            <a:schemeClr val="dk1"/>
                          </a:solidFill>
                          <a:latin typeface="Quantico"/>
                          <a:ea typeface="Quantico"/>
                          <a:cs typeface="Quantico"/>
                          <a:sym typeface="Quantico"/>
                          <a:hlinkClick action="ppaction://hlinksldjump" r:id="rId5">
                            <a:extLst>
                              <a:ext uri="{A12FA001-AC4F-418D-AE19-62706E023703}">
                                <ahyp:hlinkClr val="tx"/>
                              </a:ext>
                            </a:extLst>
                          </a:hlinkClick>
                        </a:rPr>
                        <a:t>alternative</a:t>
                      </a:r>
                      <a:r>
                        <a:rPr b="1" lang="en" sz="1000" u="sng">
                          <a:solidFill>
                            <a:schemeClr val="dk1"/>
                          </a:solidFill>
                          <a:latin typeface="Quantico"/>
                          <a:ea typeface="Quantico"/>
                          <a:cs typeface="Quantico"/>
                          <a:sym typeface="Quantico"/>
                          <a:hlinkClick action="ppaction://hlinksldjump" r:id="rId6">
                            <a:extLst>
                              <a:ext uri="{A12FA001-AC4F-418D-AE19-62706E023703}">
                                <ahyp:hlinkClr val="tx"/>
                              </a:ext>
                            </a:extLst>
                          </a:hlinkClick>
                        </a:rPr>
                        <a:t> resources</a:t>
                      </a:r>
                      <a:endParaRPr b="1" sz="1000" u="sng">
                        <a:solidFill>
                          <a:schemeClr val="dk1"/>
                        </a:solidFill>
                        <a:latin typeface="Quantico"/>
                        <a:ea typeface="Quantico"/>
                        <a:cs typeface="Quantico"/>
                        <a:sym typeface="Quantic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800">
                          <a:solidFill>
                            <a:schemeClr val="dk1"/>
                          </a:solidFill>
                          <a:latin typeface="Source Code Pro"/>
                          <a:ea typeface="Source Code Pro"/>
                          <a:cs typeface="Source Code Pro"/>
                          <a:sym typeface="Source Code Pro"/>
                        </a:rPr>
                        <a:t>An assortment of graphic resources that are suitable for use in this presentation</a:t>
                      </a:r>
                      <a:endParaRPr sz="800">
                        <a:solidFill>
                          <a:schemeClr val="dk1"/>
                        </a:solidFill>
                        <a:latin typeface="Source Code Pro"/>
                        <a:ea typeface="Source Code Pro"/>
                        <a:cs typeface="Source Code Pro"/>
                        <a:sym typeface="Source Code Pr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u="sng">
                          <a:solidFill>
                            <a:schemeClr val="dk1"/>
                          </a:solidFill>
                          <a:latin typeface="Quantico"/>
                          <a:ea typeface="Quantico"/>
                          <a:cs typeface="Quantico"/>
                          <a:sym typeface="Quantico"/>
                          <a:hlinkClick action="ppaction://hlinksldjump" r:id="rId7">
                            <a:extLst>
                              <a:ext uri="{A12FA001-AC4F-418D-AE19-62706E023703}">
                                <ahyp:hlinkClr val="tx"/>
                              </a:ext>
                            </a:extLst>
                          </a:hlinkClick>
                        </a:rPr>
                        <a:t>Thanks slide</a:t>
                      </a:r>
                      <a:endParaRPr b="1" sz="1000" u="sng">
                        <a:solidFill>
                          <a:schemeClr val="dk1"/>
                        </a:solidFill>
                        <a:latin typeface="Quantico"/>
                        <a:ea typeface="Quantico"/>
                        <a:cs typeface="Quantico"/>
                        <a:sym typeface="Quantic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800">
                          <a:solidFill>
                            <a:schemeClr val="dk1"/>
                          </a:solidFill>
                          <a:latin typeface="Source Code Pro"/>
                          <a:ea typeface="Source Code Pro"/>
                          <a:cs typeface="Source Code Pro"/>
                          <a:sym typeface="Source Code Pro"/>
                        </a:rPr>
                        <a:t>You must keep it so that proper credits for our design are given</a:t>
                      </a:r>
                      <a:endParaRPr sz="800">
                        <a:solidFill>
                          <a:schemeClr val="dk1"/>
                        </a:solidFill>
                        <a:latin typeface="Source Code Pro"/>
                        <a:ea typeface="Source Code Pro"/>
                        <a:cs typeface="Source Code Pro"/>
                        <a:sym typeface="Source Code Pr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u="sng">
                          <a:solidFill>
                            <a:schemeClr val="dk1"/>
                          </a:solidFill>
                          <a:latin typeface="Quantico"/>
                          <a:ea typeface="Quantico"/>
                          <a:cs typeface="Quantico"/>
                          <a:sym typeface="Quantico"/>
                          <a:hlinkClick action="ppaction://hlinksldjump" r:id="rId8">
                            <a:extLst>
                              <a:ext uri="{A12FA001-AC4F-418D-AE19-62706E023703}">
                                <ahyp:hlinkClr val="tx"/>
                              </a:ext>
                            </a:extLst>
                          </a:hlinkClick>
                        </a:rPr>
                        <a:t>Colors</a:t>
                      </a:r>
                      <a:endParaRPr b="1" sz="1000">
                        <a:solidFill>
                          <a:schemeClr val="dk1"/>
                        </a:solidFill>
                        <a:latin typeface="Quantico"/>
                        <a:ea typeface="Quantico"/>
                        <a:cs typeface="Quantico"/>
                        <a:sym typeface="Quantic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800">
                          <a:solidFill>
                            <a:schemeClr val="dk1"/>
                          </a:solidFill>
                          <a:latin typeface="Source Code Pro"/>
                          <a:ea typeface="Source Code Pro"/>
                          <a:cs typeface="Source Code Pro"/>
                          <a:sym typeface="Source Code Pro"/>
                        </a:rPr>
                        <a:t>All the colors used in this presentation</a:t>
                      </a:r>
                      <a:endParaRPr sz="800">
                        <a:solidFill>
                          <a:schemeClr val="dk1"/>
                        </a:solidFill>
                        <a:latin typeface="Source Code Pro"/>
                        <a:ea typeface="Source Code Pro"/>
                        <a:cs typeface="Source Code Pro"/>
                        <a:sym typeface="Source Code Pr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u="sng">
                          <a:solidFill>
                            <a:schemeClr val="dk1"/>
                          </a:solidFill>
                          <a:latin typeface="Quantico"/>
                          <a:ea typeface="Quantico"/>
                          <a:cs typeface="Quantico"/>
                          <a:sym typeface="Quantico"/>
                          <a:hlinkClick action="ppaction://hlinksldjump" r:id="rId9">
                            <a:extLst>
                              <a:ext uri="{A12FA001-AC4F-418D-AE19-62706E023703}">
                                <ahyp:hlinkClr val="tx"/>
                              </a:ext>
                            </a:extLst>
                          </a:hlinkClick>
                        </a:rPr>
                        <a:t>Icons</a:t>
                      </a:r>
                      <a:r>
                        <a:rPr b="1" lang="en" sz="1000">
                          <a:latin typeface="Quantico"/>
                          <a:ea typeface="Quantico"/>
                          <a:cs typeface="Quantico"/>
                          <a:sym typeface="Quantico"/>
                        </a:rPr>
                        <a:t> </a:t>
                      </a:r>
                      <a:r>
                        <a:rPr b="1" lang="en" sz="1000">
                          <a:solidFill>
                            <a:schemeClr val="dk1"/>
                          </a:solidFill>
                          <a:latin typeface="Quantico"/>
                          <a:ea typeface="Quantico"/>
                          <a:cs typeface="Quantico"/>
                          <a:sym typeface="Quantico"/>
                        </a:rPr>
                        <a:t>and </a:t>
                      </a:r>
                      <a:r>
                        <a:rPr b="1" lang="en" sz="1000" u="sng">
                          <a:solidFill>
                            <a:schemeClr val="dk1"/>
                          </a:solidFill>
                          <a:latin typeface="Quantico"/>
                          <a:ea typeface="Quantico"/>
                          <a:cs typeface="Quantico"/>
                          <a:sym typeface="Quantico"/>
                          <a:hlinkClick action="ppaction://hlinksldjump" r:id="rId10">
                            <a:extLst>
                              <a:ext uri="{A12FA001-AC4F-418D-AE19-62706E023703}">
                                <ahyp:hlinkClr val="tx"/>
                              </a:ext>
                            </a:extLst>
                          </a:hlinkClick>
                        </a:rPr>
                        <a:t>infographic resources</a:t>
                      </a:r>
                      <a:endParaRPr b="1" sz="1000">
                        <a:solidFill>
                          <a:schemeClr val="dk1"/>
                        </a:solidFill>
                        <a:latin typeface="Quantico"/>
                        <a:ea typeface="Quantico"/>
                        <a:cs typeface="Quantico"/>
                        <a:sym typeface="Quantic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800">
                          <a:solidFill>
                            <a:schemeClr val="dk1"/>
                          </a:solidFill>
                          <a:latin typeface="Source Code Pro"/>
                          <a:ea typeface="Source Code Pro"/>
                          <a:cs typeface="Source Code Pro"/>
                          <a:sym typeface="Source Code Pro"/>
                        </a:rPr>
                        <a:t>These can be used in the template, and their size and color can be edited</a:t>
                      </a:r>
                      <a:endParaRPr sz="800">
                        <a:solidFill>
                          <a:schemeClr val="dk1"/>
                        </a:solidFill>
                        <a:latin typeface="Source Code Pro"/>
                        <a:ea typeface="Source Code Pro"/>
                        <a:cs typeface="Source Code Pro"/>
                        <a:sym typeface="Source Code Pr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0500">
                <a:tc>
                  <a:txBody>
                    <a:bodyPr/>
                    <a:lstStyle/>
                    <a:p>
                      <a:pPr indent="0" lvl="0" marL="0" rtl="0" algn="l">
                        <a:spcBef>
                          <a:spcPts val="0"/>
                        </a:spcBef>
                        <a:spcAft>
                          <a:spcPts val="0"/>
                        </a:spcAft>
                        <a:buNone/>
                      </a:pPr>
                      <a:r>
                        <a:rPr b="1" lang="en" sz="1000">
                          <a:solidFill>
                            <a:schemeClr val="dk1"/>
                          </a:solidFill>
                          <a:latin typeface="Quantico"/>
                          <a:ea typeface="Quantico"/>
                          <a:cs typeface="Quantico"/>
                          <a:sym typeface="Quantico"/>
                        </a:rPr>
                        <a:t>Editable presentation theme </a:t>
                      </a:r>
                      <a:endParaRPr b="1" sz="1000">
                        <a:solidFill>
                          <a:schemeClr val="dk1"/>
                        </a:solidFill>
                        <a:latin typeface="Quantico"/>
                        <a:ea typeface="Quantico"/>
                        <a:cs typeface="Quantico"/>
                        <a:sym typeface="Quantic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800">
                          <a:solidFill>
                            <a:schemeClr val="dk1"/>
                          </a:solidFill>
                          <a:latin typeface="Source Code Pro"/>
                          <a:ea typeface="Source Code Pro"/>
                          <a:cs typeface="Source Code Pro"/>
                          <a:sym typeface="Source Code Pro"/>
                        </a:rPr>
                        <a:t>You can edit the master slides easily. For more info, click </a:t>
                      </a:r>
                      <a:r>
                        <a:rPr lang="en" sz="800" u="sng">
                          <a:solidFill>
                            <a:schemeClr val="dk1"/>
                          </a:solidFill>
                          <a:latin typeface="Source Code Pro"/>
                          <a:ea typeface="Source Code Pro"/>
                          <a:cs typeface="Source Code Pro"/>
                          <a:sym typeface="Source Code Pro"/>
                          <a:hlinkClick r:id="rId11">
                            <a:extLst>
                              <a:ext uri="{A12FA001-AC4F-418D-AE19-62706E023703}">
                                <ahyp:hlinkClr val="tx"/>
                              </a:ext>
                            </a:extLst>
                          </a:hlinkClick>
                        </a:rPr>
                        <a:t>here</a:t>
                      </a:r>
                      <a:endParaRPr sz="800">
                        <a:solidFill>
                          <a:schemeClr val="dk1"/>
                        </a:solidFill>
                        <a:latin typeface="Source Code Pro"/>
                        <a:ea typeface="Source Code Pro"/>
                        <a:cs typeface="Source Code Pro"/>
                        <a:sym typeface="Source Code Pro"/>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31" name="Google Shape;231;p28"/>
          <p:cNvSpPr txBox="1"/>
          <p:nvPr/>
        </p:nvSpPr>
        <p:spPr>
          <a:xfrm>
            <a:off x="719988" y="3957225"/>
            <a:ext cx="30000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For more info:</a:t>
            </a:r>
            <a:br>
              <a:rPr lang="en" sz="1100">
                <a:solidFill>
                  <a:schemeClr val="dk1"/>
                </a:solidFill>
                <a:latin typeface="Source Code Pro"/>
                <a:ea typeface="Source Code Pro"/>
                <a:cs typeface="Source Code Pro"/>
                <a:sym typeface="Source Code Pro"/>
              </a:rPr>
            </a:br>
            <a:r>
              <a:rPr lang="en" sz="1000" u="sng">
                <a:solidFill>
                  <a:schemeClr val="dk1"/>
                </a:solidFill>
                <a:latin typeface="Quantico"/>
                <a:ea typeface="Quantico"/>
                <a:cs typeface="Quantico"/>
                <a:sym typeface="Quantico"/>
                <a:hlinkClick r:id="rId12">
                  <a:extLst>
                    <a:ext uri="{A12FA001-AC4F-418D-AE19-62706E023703}">
                      <ahyp:hlinkClr val="tx"/>
                    </a:ext>
                  </a:extLst>
                </a:hlinkClick>
              </a:rPr>
              <a:t>SLIDESGO</a:t>
            </a:r>
            <a:r>
              <a:rPr lang="en" sz="1000">
                <a:solidFill>
                  <a:schemeClr val="dk1"/>
                </a:solidFill>
                <a:uFill>
                  <a:noFill/>
                </a:uFill>
                <a:latin typeface="Quantico"/>
                <a:ea typeface="Quantico"/>
                <a:cs typeface="Quantico"/>
                <a:sym typeface="Quantico"/>
                <a:hlinkClick r:id="rId13">
                  <a:extLst>
                    <a:ext uri="{A12FA001-AC4F-418D-AE19-62706E023703}">
                      <ahyp:hlinkClr val="tx"/>
                    </a:ext>
                  </a:extLst>
                </a:hlinkClick>
              </a:rPr>
              <a:t> </a:t>
            </a:r>
            <a:r>
              <a:rPr lang="en" sz="1000">
                <a:solidFill>
                  <a:schemeClr val="dk1"/>
                </a:solidFill>
                <a:latin typeface="Quantico"/>
                <a:ea typeface="Quantico"/>
                <a:cs typeface="Quantico"/>
                <a:sym typeface="Quantico"/>
              </a:rPr>
              <a:t>| </a:t>
            </a:r>
            <a:r>
              <a:rPr lang="en" sz="1000" u="sng">
                <a:solidFill>
                  <a:schemeClr val="dk1"/>
                </a:solidFill>
                <a:latin typeface="Quantico"/>
                <a:ea typeface="Quantico"/>
                <a:cs typeface="Quantico"/>
                <a:sym typeface="Quantico"/>
                <a:hlinkClick r:id="rId14">
                  <a:extLst>
                    <a:ext uri="{A12FA001-AC4F-418D-AE19-62706E023703}">
                      <ahyp:hlinkClr val="tx"/>
                    </a:ext>
                  </a:extLst>
                </a:hlinkClick>
              </a:rPr>
              <a:t>BLOG</a:t>
            </a:r>
            <a:r>
              <a:rPr lang="en" sz="1000">
                <a:solidFill>
                  <a:schemeClr val="dk1"/>
                </a:solidFill>
                <a:latin typeface="Quantico"/>
                <a:ea typeface="Quantico"/>
                <a:cs typeface="Quantico"/>
                <a:sym typeface="Quantico"/>
              </a:rPr>
              <a:t> | </a:t>
            </a:r>
            <a:r>
              <a:rPr lang="en" sz="1000" u="sng">
                <a:solidFill>
                  <a:schemeClr val="dk1"/>
                </a:solidFill>
                <a:latin typeface="Quantico"/>
                <a:ea typeface="Quantico"/>
                <a:cs typeface="Quantico"/>
                <a:sym typeface="Quantico"/>
                <a:hlinkClick r:id="rId15">
                  <a:extLst>
                    <a:ext uri="{A12FA001-AC4F-418D-AE19-62706E023703}">
                      <ahyp:hlinkClr val="tx"/>
                    </a:ext>
                  </a:extLst>
                </a:hlinkClick>
              </a:rPr>
              <a:t>FAQ</a:t>
            </a:r>
            <a:r>
              <a:rPr lang="en" sz="1000" u="sng">
                <a:solidFill>
                  <a:schemeClr val="dk1"/>
                </a:solidFill>
                <a:latin typeface="Quantico"/>
                <a:ea typeface="Quantico"/>
                <a:cs typeface="Quantico"/>
                <a:sym typeface="Quantico"/>
              </a:rPr>
              <a:t>s</a:t>
            </a:r>
            <a:endParaRPr sz="1000" u="sng">
              <a:solidFill>
                <a:schemeClr val="dk1"/>
              </a:solidFill>
              <a:latin typeface="Quantico"/>
              <a:ea typeface="Quantico"/>
              <a:cs typeface="Quantico"/>
              <a:sym typeface="Quantico"/>
            </a:endParaRPr>
          </a:p>
        </p:txBody>
      </p:sp>
      <p:sp>
        <p:nvSpPr>
          <p:cNvPr id="232" name="Google Shape;232;p28"/>
          <p:cNvSpPr txBox="1"/>
          <p:nvPr/>
        </p:nvSpPr>
        <p:spPr>
          <a:xfrm>
            <a:off x="4435777" y="3957225"/>
            <a:ext cx="33951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You can visit our sister </a:t>
            </a:r>
            <a:r>
              <a:rPr lang="en" sz="1000">
                <a:solidFill>
                  <a:schemeClr val="dk1"/>
                </a:solidFill>
                <a:latin typeface="Source Code Pro"/>
                <a:ea typeface="Source Code Pro"/>
                <a:cs typeface="Source Code Pro"/>
                <a:sym typeface="Source Code Pro"/>
              </a:rPr>
              <a:t>projects</a:t>
            </a:r>
            <a:r>
              <a:rPr lang="en" sz="1000">
                <a:solidFill>
                  <a:schemeClr val="dk1"/>
                </a:solidFill>
                <a:latin typeface="Source Code Pro"/>
                <a:ea typeface="Source Code Pro"/>
                <a:cs typeface="Source Code Pro"/>
                <a:sym typeface="Source Code Pro"/>
              </a:rPr>
              <a:t>:</a:t>
            </a:r>
            <a:br>
              <a:rPr lang="en" sz="800">
                <a:solidFill>
                  <a:schemeClr val="dk1"/>
                </a:solidFill>
                <a:latin typeface="Chivo"/>
                <a:ea typeface="Chivo"/>
                <a:cs typeface="Chivo"/>
                <a:sym typeface="Chivo"/>
              </a:rPr>
            </a:br>
            <a:r>
              <a:rPr lang="en" sz="1000" u="sng">
                <a:solidFill>
                  <a:schemeClr val="dk1"/>
                </a:solidFill>
                <a:latin typeface="Quantico"/>
                <a:ea typeface="Quantico"/>
                <a:cs typeface="Quantico"/>
                <a:sym typeface="Quantico"/>
                <a:hlinkClick r:id="rId16">
                  <a:extLst>
                    <a:ext uri="{A12FA001-AC4F-418D-AE19-62706E023703}">
                      <ahyp:hlinkClr val="tx"/>
                    </a:ext>
                  </a:extLst>
                </a:hlinkClick>
              </a:rPr>
              <a:t>FREEPIK</a:t>
            </a:r>
            <a:r>
              <a:rPr lang="en" sz="1000">
                <a:solidFill>
                  <a:schemeClr val="dk1"/>
                </a:solidFill>
                <a:latin typeface="Quantico"/>
                <a:ea typeface="Quantico"/>
                <a:cs typeface="Quantico"/>
                <a:sym typeface="Quantico"/>
              </a:rPr>
              <a:t> | </a:t>
            </a:r>
            <a:r>
              <a:rPr lang="en" sz="1000" u="sng">
                <a:solidFill>
                  <a:schemeClr val="dk1"/>
                </a:solidFill>
                <a:latin typeface="Quantico"/>
                <a:ea typeface="Quantico"/>
                <a:cs typeface="Quantico"/>
                <a:sym typeface="Quantico"/>
                <a:hlinkClick r:id="rId17">
                  <a:extLst>
                    <a:ext uri="{A12FA001-AC4F-418D-AE19-62706E023703}">
                      <ahyp:hlinkClr val="tx"/>
                    </a:ext>
                  </a:extLst>
                </a:hlinkClick>
              </a:rPr>
              <a:t>FLATICON</a:t>
            </a:r>
            <a:r>
              <a:rPr lang="en" sz="1000">
                <a:solidFill>
                  <a:schemeClr val="dk1"/>
                </a:solidFill>
                <a:latin typeface="Quantico"/>
                <a:ea typeface="Quantico"/>
                <a:cs typeface="Quantico"/>
                <a:sym typeface="Quantico"/>
              </a:rPr>
              <a:t> | </a:t>
            </a:r>
            <a:r>
              <a:rPr lang="en" sz="1000" u="sng">
                <a:solidFill>
                  <a:schemeClr val="dk1"/>
                </a:solidFill>
                <a:latin typeface="Quantico"/>
                <a:ea typeface="Quantico"/>
                <a:cs typeface="Quantico"/>
                <a:sym typeface="Quantico"/>
                <a:hlinkClick r:id="rId18">
                  <a:extLst>
                    <a:ext uri="{A12FA001-AC4F-418D-AE19-62706E023703}">
                      <ahyp:hlinkClr val="tx"/>
                    </a:ext>
                  </a:extLst>
                </a:hlinkClick>
              </a:rPr>
              <a:t>STORYSET</a:t>
            </a:r>
            <a:r>
              <a:rPr lang="en" sz="1000">
                <a:solidFill>
                  <a:schemeClr val="dk1"/>
                </a:solidFill>
                <a:latin typeface="Quantico"/>
                <a:ea typeface="Quantico"/>
                <a:cs typeface="Quantico"/>
                <a:sym typeface="Quantico"/>
              </a:rPr>
              <a:t> | </a:t>
            </a:r>
            <a:r>
              <a:rPr lang="en" sz="1000" u="sng">
                <a:solidFill>
                  <a:schemeClr val="dk1"/>
                </a:solidFill>
                <a:latin typeface="Quantico"/>
                <a:ea typeface="Quantico"/>
                <a:cs typeface="Quantico"/>
                <a:sym typeface="Quantico"/>
                <a:hlinkClick r:id="rId19">
                  <a:extLst>
                    <a:ext uri="{A12FA001-AC4F-418D-AE19-62706E023703}">
                      <ahyp:hlinkClr val="tx"/>
                    </a:ext>
                  </a:extLst>
                </a:hlinkClick>
              </a:rPr>
              <a:t>WEPIK</a:t>
            </a:r>
            <a:r>
              <a:rPr lang="en" sz="1000">
                <a:solidFill>
                  <a:schemeClr val="dk1"/>
                </a:solidFill>
                <a:uFill>
                  <a:noFill/>
                </a:uFill>
                <a:latin typeface="Quantico"/>
                <a:ea typeface="Quantico"/>
                <a:cs typeface="Quantico"/>
                <a:sym typeface="Quantico"/>
                <a:hlinkClick r:id="rId20">
                  <a:extLst>
                    <a:ext uri="{A12FA001-AC4F-418D-AE19-62706E023703}">
                      <ahyp:hlinkClr val="tx"/>
                    </a:ext>
                  </a:extLst>
                </a:hlinkClick>
              </a:rPr>
              <a:t> </a:t>
            </a:r>
            <a:r>
              <a:rPr lang="en" sz="1000">
                <a:solidFill>
                  <a:schemeClr val="dk1"/>
                </a:solidFill>
                <a:latin typeface="Quantico"/>
                <a:ea typeface="Quantico"/>
                <a:cs typeface="Quantico"/>
                <a:sym typeface="Quantico"/>
              </a:rPr>
              <a:t>| </a:t>
            </a:r>
            <a:r>
              <a:rPr lang="en" sz="1000" u="sng">
                <a:solidFill>
                  <a:schemeClr val="dk1"/>
                </a:solidFill>
                <a:latin typeface="Quantico"/>
                <a:ea typeface="Quantico"/>
                <a:cs typeface="Quantico"/>
                <a:sym typeface="Quantico"/>
                <a:hlinkClick r:id="rId21">
                  <a:extLst>
                    <a:ext uri="{A12FA001-AC4F-418D-AE19-62706E023703}">
                      <ahyp:hlinkClr val="tx"/>
                    </a:ext>
                  </a:extLst>
                </a:hlinkClick>
              </a:rPr>
              <a:t>VIDEVO</a:t>
            </a:r>
            <a:endParaRPr sz="1000">
              <a:solidFill>
                <a:schemeClr val="dk1"/>
              </a:solidFill>
              <a:latin typeface="Quantico"/>
              <a:ea typeface="Quantico"/>
              <a:cs typeface="Quantico"/>
              <a:sym typeface="Quantico"/>
            </a:endParaRPr>
          </a:p>
          <a:p>
            <a:pPr indent="0" lvl="0" marL="0" rtl="0" algn="l">
              <a:spcBef>
                <a:spcPts val="0"/>
              </a:spcBef>
              <a:spcAft>
                <a:spcPts val="0"/>
              </a:spcAft>
              <a:buNone/>
            </a:pPr>
            <a:r>
              <a:t/>
            </a:r>
            <a:endParaRPr b="1" sz="1000">
              <a:solidFill>
                <a:schemeClr val="dk1"/>
              </a:solidFill>
              <a:latin typeface="Catamaran"/>
              <a:ea typeface="Catamaran"/>
              <a:cs typeface="Catamaran"/>
              <a:sym typeface="Catamar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grpSp>
        <p:nvGrpSpPr>
          <p:cNvPr id="543" name="Google Shape;543;p46"/>
          <p:cNvGrpSpPr/>
          <p:nvPr/>
        </p:nvGrpSpPr>
        <p:grpSpPr>
          <a:xfrm>
            <a:off x="6433193" y="1069351"/>
            <a:ext cx="1864833" cy="1637043"/>
            <a:chOff x="1054812" y="1029590"/>
            <a:chExt cx="3436214" cy="3912627"/>
          </a:xfrm>
        </p:grpSpPr>
        <p:sp>
          <p:nvSpPr>
            <p:cNvPr id="544" name="Google Shape;544;p46"/>
            <p:cNvSpPr/>
            <p:nvPr/>
          </p:nvSpPr>
          <p:spPr>
            <a:xfrm>
              <a:off x="1054812" y="1029617"/>
              <a:ext cx="3436200" cy="3912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6"/>
            <p:cNvSpPr/>
            <p:nvPr/>
          </p:nvSpPr>
          <p:spPr>
            <a:xfrm>
              <a:off x="1054825" y="1029590"/>
              <a:ext cx="3436200" cy="610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 name="Google Shape;546;p46"/>
          <p:cNvSpPr txBox="1"/>
          <p:nvPr/>
        </p:nvSpPr>
        <p:spPr>
          <a:xfrm>
            <a:off x="6782232" y="1632975"/>
            <a:ext cx="1216800" cy="7461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2"/>
                </a:solidFill>
              </a:rPr>
              <a:t>}</a:t>
            </a:r>
            <a:r>
              <a:rPr lang="en" sz="3600">
                <a:solidFill>
                  <a:schemeClr val="dk1"/>
                </a:solidFill>
              </a:rPr>
              <a:t> /&gt; </a:t>
            </a:r>
            <a:r>
              <a:rPr lang="en" sz="3600">
                <a:solidFill>
                  <a:schemeClr val="accent1"/>
                </a:solidFill>
              </a:rPr>
              <a:t>[</a:t>
            </a:r>
            <a:endParaRPr sz="3600">
              <a:solidFill>
                <a:schemeClr val="accent1"/>
              </a:solidFill>
            </a:endParaRPr>
          </a:p>
        </p:txBody>
      </p:sp>
      <p:sp>
        <p:nvSpPr>
          <p:cNvPr id="547" name="Google Shape;547;p46"/>
          <p:cNvSpPr txBox="1"/>
          <p:nvPr/>
        </p:nvSpPr>
        <p:spPr>
          <a:xfrm>
            <a:off x="536125" y="117311"/>
            <a:ext cx="1999500" cy="18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Pitch Deck</a:t>
            </a:r>
            <a:endParaRPr sz="1000">
              <a:solidFill>
                <a:schemeClr val="dk1"/>
              </a:solidFill>
              <a:latin typeface="Source Code Pro"/>
              <a:ea typeface="Source Code Pro"/>
              <a:cs typeface="Source Code Pro"/>
              <a:sym typeface="Source Code Pro"/>
            </a:endParaRPr>
          </a:p>
        </p:txBody>
      </p:sp>
      <p:sp>
        <p:nvSpPr>
          <p:cNvPr id="548" name="Google Shape;548;p46"/>
          <p:cNvSpPr txBox="1"/>
          <p:nvPr/>
        </p:nvSpPr>
        <p:spPr>
          <a:xfrm>
            <a:off x="3730325" y="117311"/>
            <a:ext cx="1999500" cy="18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20xx</a:t>
            </a:r>
            <a:endParaRPr sz="1000">
              <a:solidFill>
                <a:schemeClr val="dk1"/>
              </a:solidFill>
              <a:latin typeface="Source Code Pro"/>
              <a:ea typeface="Source Code Pro"/>
              <a:cs typeface="Source Code Pro"/>
              <a:sym typeface="Source Code Pro"/>
            </a:endParaRPr>
          </a:p>
        </p:txBody>
      </p:sp>
      <p:sp>
        <p:nvSpPr>
          <p:cNvPr id="549" name="Google Shape;549;p46"/>
          <p:cNvSpPr txBox="1"/>
          <p:nvPr>
            <p:ph type="ctrTitle"/>
          </p:nvPr>
        </p:nvSpPr>
        <p:spPr>
          <a:xfrm>
            <a:off x="1697375" y="1229575"/>
            <a:ext cx="3294600" cy="997800"/>
          </a:xfrm>
          <a:prstGeom prst="rect">
            <a:avLst/>
          </a:prstGeom>
        </p:spPr>
        <p:txBody>
          <a:bodyPr anchorCtr="0" anchor="t" bIns="91425" lIns="0" spcFirstLastPara="1" rIns="0" wrap="square" tIns="91425">
            <a:noAutofit/>
          </a:bodyPr>
          <a:lstStyle/>
          <a:p>
            <a:pPr indent="0" lvl="0" marL="0" rtl="0" algn="l">
              <a:spcBef>
                <a:spcPts val="0"/>
              </a:spcBef>
              <a:spcAft>
                <a:spcPts val="0"/>
              </a:spcAft>
              <a:buNone/>
            </a:pPr>
            <a:r>
              <a:rPr lang="en"/>
              <a:t>T</a:t>
            </a:r>
            <a:r>
              <a:rPr lang="en"/>
              <a:t>hanks!</a:t>
            </a:r>
            <a:endParaRPr/>
          </a:p>
        </p:txBody>
      </p:sp>
      <p:sp>
        <p:nvSpPr>
          <p:cNvPr id="550" name="Google Shape;550;p46"/>
          <p:cNvSpPr txBox="1"/>
          <p:nvPr>
            <p:ph idx="1" type="subTitle"/>
          </p:nvPr>
        </p:nvSpPr>
        <p:spPr>
          <a:xfrm>
            <a:off x="1697375" y="2291627"/>
            <a:ext cx="3294600" cy="9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500"/>
              <a:t>Do you have any questions?</a:t>
            </a:r>
            <a:endParaRPr b="1" sz="1500"/>
          </a:p>
          <a:p>
            <a:pPr indent="0" lvl="0" marL="0" rtl="0" algn="l">
              <a:spcBef>
                <a:spcPts val="0"/>
              </a:spcBef>
              <a:spcAft>
                <a:spcPts val="0"/>
              </a:spcAft>
              <a:buClr>
                <a:schemeClr val="dk1"/>
              </a:buClr>
              <a:buSzPts val="1100"/>
              <a:buFont typeface="Arial"/>
              <a:buNone/>
            </a:pPr>
            <a:r>
              <a:rPr lang="en" sz="1200"/>
              <a:t>youremail@freepik.com </a:t>
            </a:r>
            <a:endParaRPr sz="1200"/>
          </a:p>
          <a:p>
            <a:pPr indent="0" lvl="0" marL="0" rtl="0" algn="l">
              <a:spcBef>
                <a:spcPts val="0"/>
              </a:spcBef>
              <a:spcAft>
                <a:spcPts val="0"/>
              </a:spcAft>
              <a:buClr>
                <a:schemeClr val="dk1"/>
              </a:buClr>
              <a:buSzPts val="1100"/>
              <a:buFont typeface="Arial"/>
              <a:buNone/>
            </a:pPr>
            <a:r>
              <a:rPr lang="en" sz="1200"/>
              <a:t>+91  620 421 838 </a:t>
            </a:r>
            <a:endParaRPr sz="1200"/>
          </a:p>
          <a:p>
            <a:pPr indent="0" lvl="0" marL="0" rtl="0" algn="l">
              <a:spcBef>
                <a:spcPts val="0"/>
              </a:spcBef>
              <a:spcAft>
                <a:spcPts val="0"/>
              </a:spcAft>
              <a:buNone/>
            </a:pPr>
            <a:r>
              <a:rPr lang="en" sz="1200"/>
              <a:t>yourwebsite.com</a:t>
            </a:r>
            <a:endParaRPr sz="1200"/>
          </a:p>
        </p:txBody>
      </p:sp>
      <p:sp>
        <p:nvSpPr>
          <p:cNvPr id="551" name="Google Shape;551;p46"/>
          <p:cNvSpPr txBox="1"/>
          <p:nvPr/>
        </p:nvSpPr>
        <p:spPr>
          <a:xfrm>
            <a:off x="5072775" y="4170950"/>
            <a:ext cx="3260100" cy="2754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1200"/>
              </a:spcAft>
              <a:buNone/>
            </a:pPr>
            <a:r>
              <a:rPr lang="en" sz="1000">
                <a:solidFill>
                  <a:schemeClr val="dk1"/>
                </a:solidFill>
                <a:latin typeface="Source Code Pro Medium"/>
                <a:ea typeface="Source Code Pro Medium"/>
                <a:cs typeface="Source Code Pro Medium"/>
                <a:sym typeface="Source Code Pro Medium"/>
              </a:rPr>
              <a:t>Please keep this slide for attribution</a:t>
            </a:r>
            <a:endParaRPr>
              <a:solidFill>
                <a:schemeClr val="dk1"/>
              </a:solidFill>
              <a:latin typeface="Source Code Pro Medium"/>
              <a:ea typeface="Source Code Pro Medium"/>
              <a:cs typeface="Source Code Pro Medium"/>
              <a:sym typeface="Source Code Pro Medium"/>
            </a:endParaRPr>
          </a:p>
        </p:txBody>
      </p:sp>
      <p:sp>
        <p:nvSpPr>
          <p:cNvPr id="552" name="Google Shape;552;p46"/>
          <p:cNvSpPr txBox="1"/>
          <p:nvPr/>
        </p:nvSpPr>
        <p:spPr>
          <a:xfrm>
            <a:off x="1008000" y="1384025"/>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lt2"/>
                </a:solidFill>
                <a:latin typeface="Quantico"/>
                <a:ea typeface="Quantico"/>
                <a:cs typeface="Quantico"/>
                <a:sym typeface="Quantico"/>
              </a:rPr>
              <a:t>&lt;/</a:t>
            </a:r>
            <a:endParaRPr sz="3600">
              <a:solidFill>
                <a:schemeClr val="lt2"/>
              </a:solidFill>
            </a:endParaRPr>
          </a:p>
        </p:txBody>
      </p:sp>
      <p:grpSp>
        <p:nvGrpSpPr>
          <p:cNvPr id="553" name="Google Shape;553;p46"/>
          <p:cNvGrpSpPr/>
          <p:nvPr/>
        </p:nvGrpSpPr>
        <p:grpSpPr>
          <a:xfrm>
            <a:off x="1766952" y="3400685"/>
            <a:ext cx="276012" cy="275991"/>
            <a:chOff x="3368074" y="3882537"/>
            <a:chExt cx="215298" cy="215298"/>
          </a:xfrm>
        </p:grpSpPr>
        <p:sp>
          <p:nvSpPr>
            <p:cNvPr id="554" name="Google Shape;554;p4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46"/>
          <p:cNvGrpSpPr/>
          <p:nvPr/>
        </p:nvGrpSpPr>
        <p:grpSpPr>
          <a:xfrm>
            <a:off x="2632984" y="3419393"/>
            <a:ext cx="266790" cy="238574"/>
            <a:chOff x="3824739" y="3890112"/>
            <a:chExt cx="208105" cy="186110"/>
          </a:xfrm>
        </p:grpSpPr>
        <p:sp>
          <p:nvSpPr>
            <p:cNvPr id="558" name="Google Shape;558;p4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 name="Google Shape;561;p46"/>
          <p:cNvSpPr/>
          <p:nvPr/>
        </p:nvSpPr>
        <p:spPr>
          <a:xfrm>
            <a:off x="3496867" y="3419632"/>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6"/>
          <p:cNvSpPr txBox="1"/>
          <p:nvPr/>
        </p:nvSpPr>
        <p:spPr>
          <a:xfrm>
            <a:off x="5329650" y="2268300"/>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dk1"/>
                </a:solidFill>
                <a:latin typeface="Quantico"/>
                <a:ea typeface="Quantico"/>
                <a:cs typeface="Quantico"/>
                <a:sym typeface="Quantico"/>
              </a:rPr>
              <a:t>/&gt;</a:t>
            </a:r>
            <a:endParaRPr sz="3600">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47"/>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&lt;/ </a:t>
            </a:r>
            <a:r>
              <a:rPr lang="en"/>
              <a:t>A</a:t>
            </a:r>
            <a:r>
              <a:rPr lang="en"/>
              <a:t>lternative resources</a:t>
            </a:r>
            <a:endParaRPr/>
          </a:p>
        </p:txBody>
      </p:sp>
      <p:sp>
        <p:nvSpPr>
          <p:cNvPr id="568" name="Google Shape;568;p47"/>
          <p:cNvSpPr txBox="1"/>
          <p:nvPr>
            <p:ph idx="1" type="body"/>
          </p:nvPr>
        </p:nvSpPr>
        <p:spPr>
          <a:xfrm>
            <a:off x="720000" y="1355450"/>
            <a:ext cx="3453900" cy="162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lang="en" sz="2200">
                <a:latin typeface="Quantico"/>
                <a:ea typeface="Quantico"/>
                <a:cs typeface="Quantico"/>
                <a:sym typeface="Quantico"/>
              </a:rPr>
              <a:t>Vectors</a:t>
            </a:r>
            <a:endParaRPr sz="2200">
              <a:latin typeface="Quantico"/>
              <a:ea typeface="Quantico"/>
              <a:cs typeface="Quantico"/>
              <a:sym typeface="Quantico"/>
            </a:endParaRPr>
          </a:p>
          <a:p>
            <a:pPr indent="-304800" lvl="0" marL="457200" rtl="0" algn="l">
              <a:lnSpc>
                <a:spcPct val="100000"/>
              </a:lnSpc>
              <a:spcBef>
                <a:spcPts val="800"/>
              </a:spcBef>
              <a:spcAft>
                <a:spcPts val="0"/>
              </a:spcAft>
              <a:buClr>
                <a:schemeClr val="dk1"/>
              </a:buClr>
              <a:buSzPts val="1200"/>
              <a:buFont typeface="Source Code Pro"/>
              <a:buChar char="●"/>
            </a:pPr>
            <a:r>
              <a:rPr lang="en" u="sng">
                <a:hlinkClick r:id="rId3"/>
              </a:rPr>
              <a:t>Modern web design concept with flat style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569" name="Google Shape;569;p47"/>
          <p:cNvGrpSpPr/>
          <p:nvPr/>
        </p:nvGrpSpPr>
        <p:grpSpPr>
          <a:xfrm>
            <a:off x="5916554" y="1601601"/>
            <a:ext cx="2466622" cy="252898"/>
            <a:chOff x="3839575" y="1982700"/>
            <a:chExt cx="1586150" cy="162625"/>
          </a:xfrm>
        </p:grpSpPr>
        <p:sp>
          <p:nvSpPr>
            <p:cNvPr id="570" name="Google Shape;570;p47"/>
            <p:cNvSpPr/>
            <p:nvPr/>
          </p:nvSpPr>
          <p:spPr>
            <a:xfrm>
              <a:off x="3839575" y="1982700"/>
              <a:ext cx="1586150" cy="162625"/>
            </a:xfrm>
            <a:custGeom>
              <a:rect b="b" l="l" r="r" t="t"/>
              <a:pathLst>
                <a:path extrusionOk="0" h="6505" w="63446">
                  <a:moveTo>
                    <a:pt x="1" y="0"/>
                  </a:moveTo>
                  <a:lnTo>
                    <a:pt x="1" y="6505"/>
                  </a:lnTo>
                  <a:lnTo>
                    <a:pt x="63446" y="6505"/>
                  </a:lnTo>
                  <a:lnTo>
                    <a:pt x="63446"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7"/>
            <p:cNvSpPr/>
            <p:nvPr/>
          </p:nvSpPr>
          <p:spPr>
            <a:xfrm>
              <a:off x="3917125" y="2025225"/>
              <a:ext cx="79250" cy="79250"/>
            </a:xfrm>
            <a:custGeom>
              <a:rect b="b" l="l" r="r" t="t"/>
              <a:pathLst>
                <a:path extrusionOk="0" h="3170" w="3170">
                  <a:moveTo>
                    <a:pt x="701" y="1"/>
                  </a:moveTo>
                  <a:cubicBezTo>
                    <a:pt x="301" y="1"/>
                    <a:pt x="1" y="334"/>
                    <a:pt x="1" y="701"/>
                  </a:cubicBezTo>
                  <a:lnTo>
                    <a:pt x="1" y="2436"/>
                  </a:lnTo>
                  <a:cubicBezTo>
                    <a:pt x="1" y="2869"/>
                    <a:pt x="334" y="3169"/>
                    <a:pt x="701" y="3169"/>
                  </a:cubicBezTo>
                  <a:lnTo>
                    <a:pt x="2469" y="3169"/>
                  </a:lnTo>
                  <a:cubicBezTo>
                    <a:pt x="2870" y="3169"/>
                    <a:pt x="3170" y="2836"/>
                    <a:pt x="3170" y="2436"/>
                  </a:cubicBezTo>
                  <a:lnTo>
                    <a:pt x="3170" y="701"/>
                  </a:lnTo>
                  <a:cubicBezTo>
                    <a:pt x="3170" y="267"/>
                    <a:pt x="2836" y="1"/>
                    <a:pt x="24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7"/>
            <p:cNvSpPr/>
            <p:nvPr/>
          </p:nvSpPr>
          <p:spPr>
            <a:xfrm>
              <a:off x="4022200" y="2050250"/>
              <a:ext cx="285250" cy="5850"/>
            </a:xfrm>
            <a:custGeom>
              <a:rect b="b" l="l" r="r" t="t"/>
              <a:pathLst>
                <a:path extrusionOk="0" h="234" w="11410">
                  <a:moveTo>
                    <a:pt x="134" y="0"/>
                  </a:moveTo>
                  <a:cubicBezTo>
                    <a:pt x="68" y="0"/>
                    <a:pt x="1" y="34"/>
                    <a:pt x="1" y="100"/>
                  </a:cubicBezTo>
                  <a:cubicBezTo>
                    <a:pt x="1" y="200"/>
                    <a:pt x="68" y="234"/>
                    <a:pt x="134" y="234"/>
                  </a:cubicBezTo>
                  <a:lnTo>
                    <a:pt x="11276" y="234"/>
                  </a:lnTo>
                  <a:cubicBezTo>
                    <a:pt x="11342" y="234"/>
                    <a:pt x="11409" y="200"/>
                    <a:pt x="11409" y="100"/>
                  </a:cubicBezTo>
                  <a:cubicBezTo>
                    <a:pt x="11409" y="34"/>
                    <a:pt x="11309" y="0"/>
                    <a:pt x="112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7"/>
            <p:cNvSpPr/>
            <p:nvPr/>
          </p:nvSpPr>
          <p:spPr>
            <a:xfrm>
              <a:off x="4022200" y="2071925"/>
              <a:ext cx="183500" cy="5875"/>
            </a:xfrm>
            <a:custGeom>
              <a:rect b="b" l="l" r="r" t="t"/>
              <a:pathLst>
                <a:path extrusionOk="0" h="235" w="7340">
                  <a:moveTo>
                    <a:pt x="134" y="1"/>
                  </a:moveTo>
                  <a:cubicBezTo>
                    <a:pt x="68" y="1"/>
                    <a:pt x="1" y="34"/>
                    <a:pt x="1" y="134"/>
                  </a:cubicBezTo>
                  <a:cubicBezTo>
                    <a:pt x="1" y="201"/>
                    <a:pt x="68" y="234"/>
                    <a:pt x="134" y="234"/>
                  </a:cubicBezTo>
                  <a:lnTo>
                    <a:pt x="7239" y="234"/>
                  </a:lnTo>
                  <a:cubicBezTo>
                    <a:pt x="7306" y="234"/>
                    <a:pt x="7339" y="201"/>
                    <a:pt x="7339" y="134"/>
                  </a:cubicBezTo>
                  <a:cubicBezTo>
                    <a:pt x="7339" y="67"/>
                    <a:pt x="7273" y="1"/>
                    <a:pt x="7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7"/>
            <p:cNvSpPr/>
            <p:nvPr/>
          </p:nvSpPr>
          <p:spPr>
            <a:xfrm>
              <a:off x="5080475" y="2041900"/>
              <a:ext cx="56725" cy="55900"/>
            </a:xfrm>
            <a:custGeom>
              <a:rect b="b" l="l" r="r" t="t"/>
              <a:pathLst>
                <a:path extrusionOk="0" h="2236" w="2269">
                  <a:moveTo>
                    <a:pt x="1134" y="1"/>
                  </a:moveTo>
                  <a:cubicBezTo>
                    <a:pt x="500" y="1"/>
                    <a:pt x="0" y="501"/>
                    <a:pt x="0" y="1101"/>
                  </a:cubicBezTo>
                  <a:cubicBezTo>
                    <a:pt x="0" y="1735"/>
                    <a:pt x="500" y="2236"/>
                    <a:pt x="1134" y="2236"/>
                  </a:cubicBezTo>
                  <a:cubicBezTo>
                    <a:pt x="1768" y="2236"/>
                    <a:pt x="2268" y="1735"/>
                    <a:pt x="2268" y="1101"/>
                  </a:cubicBezTo>
                  <a:cubicBezTo>
                    <a:pt x="2268" y="501"/>
                    <a:pt x="1768" y="1"/>
                    <a:pt x="1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a:off x="5168850" y="2041900"/>
              <a:ext cx="56750" cy="55900"/>
            </a:xfrm>
            <a:custGeom>
              <a:rect b="b" l="l" r="r" t="t"/>
              <a:pathLst>
                <a:path extrusionOk="0" h="2236" w="2270">
                  <a:moveTo>
                    <a:pt x="1135" y="1"/>
                  </a:moveTo>
                  <a:cubicBezTo>
                    <a:pt x="501" y="1"/>
                    <a:pt x="1" y="501"/>
                    <a:pt x="1" y="1101"/>
                  </a:cubicBezTo>
                  <a:cubicBezTo>
                    <a:pt x="1" y="1735"/>
                    <a:pt x="501" y="2236"/>
                    <a:pt x="1135" y="2236"/>
                  </a:cubicBezTo>
                  <a:cubicBezTo>
                    <a:pt x="1769" y="2236"/>
                    <a:pt x="2269" y="1735"/>
                    <a:pt x="2269" y="1101"/>
                  </a:cubicBezTo>
                  <a:cubicBezTo>
                    <a:pt x="2269" y="501"/>
                    <a:pt x="1736" y="1"/>
                    <a:pt x="113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5256425" y="2041900"/>
              <a:ext cx="56725" cy="55900"/>
            </a:xfrm>
            <a:custGeom>
              <a:rect b="b" l="l" r="r" t="t"/>
              <a:pathLst>
                <a:path extrusionOk="0" h="2236" w="2269">
                  <a:moveTo>
                    <a:pt x="1135" y="1"/>
                  </a:moveTo>
                  <a:cubicBezTo>
                    <a:pt x="501" y="1"/>
                    <a:pt x="0" y="501"/>
                    <a:pt x="0" y="1101"/>
                  </a:cubicBezTo>
                  <a:cubicBezTo>
                    <a:pt x="0" y="1735"/>
                    <a:pt x="501" y="2236"/>
                    <a:pt x="1135" y="2236"/>
                  </a:cubicBezTo>
                  <a:cubicBezTo>
                    <a:pt x="1768" y="2236"/>
                    <a:pt x="2269" y="1735"/>
                    <a:pt x="2269" y="1101"/>
                  </a:cubicBezTo>
                  <a:cubicBezTo>
                    <a:pt x="2269" y="501"/>
                    <a:pt x="1768" y="1"/>
                    <a:pt x="11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47"/>
          <p:cNvGrpSpPr/>
          <p:nvPr/>
        </p:nvGrpSpPr>
        <p:grpSpPr>
          <a:xfrm>
            <a:off x="4632639" y="1943037"/>
            <a:ext cx="2202447" cy="1457092"/>
            <a:chOff x="3095725" y="2502225"/>
            <a:chExt cx="1401850" cy="927375"/>
          </a:xfrm>
        </p:grpSpPr>
        <p:sp>
          <p:nvSpPr>
            <p:cNvPr id="578" name="Google Shape;578;p47"/>
            <p:cNvSpPr/>
            <p:nvPr/>
          </p:nvSpPr>
          <p:spPr>
            <a:xfrm>
              <a:off x="3095725" y="2502225"/>
              <a:ext cx="1401850" cy="103450"/>
            </a:xfrm>
            <a:custGeom>
              <a:rect b="b" l="l" r="r" t="t"/>
              <a:pathLst>
                <a:path extrusionOk="0" fill="none" h="4138" w="56074">
                  <a:moveTo>
                    <a:pt x="0" y="1"/>
                  </a:moveTo>
                  <a:lnTo>
                    <a:pt x="56073" y="1"/>
                  </a:lnTo>
                  <a:lnTo>
                    <a:pt x="56073" y="4137"/>
                  </a:lnTo>
                  <a:lnTo>
                    <a:pt x="0" y="4137"/>
                  </a:lnTo>
                  <a:close/>
                </a:path>
              </a:pathLst>
            </a:custGeom>
            <a:solidFill>
              <a:schemeClr val="dk1"/>
            </a:solidFill>
            <a:ln cap="flat" cmpd="sng" w="10850">
              <a:solidFill>
                <a:srgbClr val="F0F9FA"/>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3095725" y="3327000"/>
              <a:ext cx="1401850" cy="102600"/>
            </a:xfrm>
            <a:custGeom>
              <a:rect b="b" l="l" r="r" t="t"/>
              <a:pathLst>
                <a:path extrusionOk="0" fill="none" h="4104" w="56074">
                  <a:moveTo>
                    <a:pt x="0" y="0"/>
                  </a:moveTo>
                  <a:lnTo>
                    <a:pt x="56073" y="0"/>
                  </a:lnTo>
                  <a:lnTo>
                    <a:pt x="56073" y="4103"/>
                  </a:lnTo>
                  <a:lnTo>
                    <a:pt x="0" y="4103"/>
                  </a:lnTo>
                  <a:close/>
                </a:path>
              </a:pathLst>
            </a:custGeom>
            <a:solidFill>
              <a:schemeClr val="dk1"/>
            </a:solidFill>
            <a:ln cap="flat" cmpd="sng" w="10850">
              <a:solidFill>
                <a:srgbClr val="F0F9FA"/>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3095725" y="2605650"/>
              <a:ext cx="1401850" cy="412800"/>
            </a:xfrm>
            <a:custGeom>
              <a:rect b="b" l="l" r="r" t="t"/>
              <a:pathLst>
                <a:path extrusionOk="0" fill="none" h="16512" w="56074">
                  <a:moveTo>
                    <a:pt x="0" y="0"/>
                  </a:moveTo>
                  <a:lnTo>
                    <a:pt x="56073" y="0"/>
                  </a:lnTo>
                  <a:lnTo>
                    <a:pt x="56073" y="16512"/>
                  </a:lnTo>
                  <a:lnTo>
                    <a:pt x="0" y="16512"/>
                  </a:lnTo>
                  <a:close/>
                </a:path>
              </a:pathLst>
            </a:custGeom>
            <a:solidFill>
              <a:schemeClr val="dk1"/>
            </a:solidFill>
            <a:ln cap="flat" cmpd="sng" w="10850">
              <a:solidFill>
                <a:srgbClr val="F0F9FA"/>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7"/>
            <p:cNvSpPr/>
            <p:nvPr/>
          </p:nvSpPr>
          <p:spPr>
            <a:xfrm>
              <a:off x="4066400" y="3018425"/>
              <a:ext cx="431175" cy="309425"/>
            </a:xfrm>
            <a:custGeom>
              <a:rect b="b" l="l" r="r" t="t"/>
              <a:pathLst>
                <a:path extrusionOk="0" fill="none" h="12377" w="17247">
                  <a:moveTo>
                    <a:pt x="1" y="1"/>
                  </a:moveTo>
                  <a:lnTo>
                    <a:pt x="17246" y="1"/>
                  </a:lnTo>
                  <a:lnTo>
                    <a:pt x="17246" y="12376"/>
                  </a:lnTo>
                  <a:lnTo>
                    <a:pt x="1" y="12376"/>
                  </a:lnTo>
                  <a:close/>
                </a:path>
              </a:pathLst>
            </a:custGeom>
            <a:solidFill>
              <a:schemeClr val="dk1"/>
            </a:solidFill>
            <a:ln cap="flat" cmpd="sng" w="10850">
              <a:solidFill>
                <a:srgbClr val="F0F9FA"/>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3526025" y="3018425"/>
              <a:ext cx="539575" cy="309425"/>
            </a:xfrm>
            <a:custGeom>
              <a:rect b="b" l="l" r="r" t="t"/>
              <a:pathLst>
                <a:path extrusionOk="0" fill="none" h="12377" w="21583">
                  <a:moveTo>
                    <a:pt x="0" y="1"/>
                  </a:moveTo>
                  <a:lnTo>
                    <a:pt x="21582" y="1"/>
                  </a:lnTo>
                  <a:lnTo>
                    <a:pt x="21582" y="12376"/>
                  </a:lnTo>
                  <a:lnTo>
                    <a:pt x="0" y="12376"/>
                  </a:lnTo>
                  <a:close/>
                </a:path>
              </a:pathLst>
            </a:custGeom>
            <a:solidFill>
              <a:schemeClr val="dk1"/>
            </a:solidFill>
            <a:ln cap="flat" cmpd="sng" w="10850">
              <a:solidFill>
                <a:srgbClr val="F0F9FA"/>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7"/>
            <p:cNvSpPr/>
            <p:nvPr/>
          </p:nvSpPr>
          <p:spPr>
            <a:xfrm>
              <a:off x="3095725" y="3018425"/>
              <a:ext cx="432000" cy="309425"/>
            </a:xfrm>
            <a:custGeom>
              <a:rect b="b" l="l" r="r" t="t"/>
              <a:pathLst>
                <a:path extrusionOk="0" fill="none" h="12377" w="17280">
                  <a:moveTo>
                    <a:pt x="0" y="1"/>
                  </a:moveTo>
                  <a:lnTo>
                    <a:pt x="17279" y="1"/>
                  </a:lnTo>
                  <a:lnTo>
                    <a:pt x="17279" y="12376"/>
                  </a:lnTo>
                  <a:lnTo>
                    <a:pt x="0" y="12376"/>
                  </a:lnTo>
                  <a:close/>
                </a:path>
              </a:pathLst>
            </a:custGeom>
            <a:solidFill>
              <a:schemeClr val="dk1"/>
            </a:solidFill>
            <a:ln cap="flat" cmpd="sng" w="10850">
              <a:solidFill>
                <a:srgbClr val="F0F9FA"/>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7"/>
            <p:cNvSpPr/>
            <p:nvPr/>
          </p:nvSpPr>
          <p:spPr>
            <a:xfrm>
              <a:off x="3807900" y="2773250"/>
              <a:ext cx="258525" cy="18375"/>
            </a:xfrm>
            <a:custGeom>
              <a:rect b="b" l="l" r="r" t="t"/>
              <a:pathLst>
                <a:path extrusionOk="0" h="735" w="10341">
                  <a:moveTo>
                    <a:pt x="0" y="1"/>
                  </a:moveTo>
                  <a:lnTo>
                    <a:pt x="0" y="735"/>
                  </a:lnTo>
                  <a:lnTo>
                    <a:pt x="10341" y="735"/>
                  </a:lnTo>
                  <a:lnTo>
                    <a:pt x="1034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7"/>
            <p:cNvSpPr/>
            <p:nvPr/>
          </p:nvSpPr>
          <p:spPr>
            <a:xfrm>
              <a:off x="4080575" y="2773250"/>
              <a:ext cx="46725" cy="18375"/>
            </a:xfrm>
            <a:custGeom>
              <a:rect b="b" l="l" r="r" t="t"/>
              <a:pathLst>
                <a:path extrusionOk="0" h="735" w="1869">
                  <a:moveTo>
                    <a:pt x="1" y="1"/>
                  </a:moveTo>
                  <a:lnTo>
                    <a:pt x="1" y="735"/>
                  </a:lnTo>
                  <a:lnTo>
                    <a:pt x="1869" y="735"/>
                  </a:lnTo>
                  <a:lnTo>
                    <a:pt x="18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4162300" y="2773250"/>
              <a:ext cx="120125" cy="18375"/>
            </a:xfrm>
            <a:custGeom>
              <a:rect b="b" l="l" r="r" t="t"/>
              <a:pathLst>
                <a:path extrusionOk="0" h="735" w="4805">
                  <a:moveTo>
                    <a:pt x="1" y="1"/>
                  </a:moveTo>
                  <a:lnTo>
                    <a:pt x="1" y="735"/>
                  </a:lnTo>
                  <a:lnTo>
                    <a:pt x="4804" y="735"/>
                  </a:lnTo>
                  <a:lnTo>
                    <a:pt x="48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3807900" y="2739900"/>
              <a:ext cx="82575" cy="18375"/>
            </a:xfrm>
            <a:custGeom>
              <a:rect b="b" l="l" r="r" t="t"/>
              <a:pathLst>
                <a:path extrusionOk="0" h="735" w="3303">
                  <a:moveTo>
                    <a:pt x="0" y="1"/>
                  </a:moveTo>
                  <a:lnTo>
                    <a:pt x="0" y="734"/>
                  </a:lnTo>
                  <a:lnTo>
                    <a:pt x="3302" y="734"/>
                  </a:lnTo>
                  <a:lnTo>
                    <a:pt x="330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3911300" y="2739900"/>
              <a:ext cx="337775" cy="18375"/>
            </a:xfrm>
            <a:custGeom>
              <a:rect b="b" l="l" r="r" t="t"/>
              <a:pathLst>
                <a:path extrusionOk="0" h="735" w="13511">
                  <a:moveTo>
                    <a:pt x="0" y="1"/>
                  </a:moveTo>
                  <a:lnTo>
                    <a:pt x="0" y="734"/>
                  </a:lnTo>
                  <a:lnTo>
                    <a:pt x="13510" y="734"/>
                  </a:lnTo>
                  <a:lnTo>
                    <a:pt x="135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4270725" y="2739900"/>
              <a:ext cx="100100" cy="18375"/>
            </a:xfrm>
            <a:custGeom>
              <a:rect b="b" l="l" r="r" t="t"/>
              <a:pathLst>
                <a:path extrusionOk="0" h="735" w="4004">
                  <a:moveTo>
                    <a:pt x="0" y="1"/>
                  </a:moveTo>
                  <a:lnTo>
                    <a:pt x="0" y="734"/>
                  </a:lnTo>
                  <a:lnTo>
                    <a:pt x="4003" y="734"/>
                  </a:lnTo>
                  <a:lnTo>
                    <a:pt x="40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7"/>
            <p:cNvSpPr/>
            <p:nvPr/>
          </p:nvSpPr>
          <p:spPr>
            <a:xfrm>
              <a:off x="3807900" y="2705700"/>
              <a:ext cx="135100" cy="18375"/>
            </a:xfrm>
            <a:custGeom>
              <a:rect b="b" l="l" r="r" t="t"/>
              <a:pathLst>
                <a:path extrusionOk="0" h="735" w="5404">
                  <a:moveTo>
                    <a:pt x="0" y="1"/>
                  </a:moveTo>
                  <a:lnTo>
                    <a:pt x="0" y="735"/>
                  </a:lnTo>
                  <a:lnTo>
                    <a:pt x="5404" y="735"/>
                  </a:lnTo>
                  <a:lnTo>
                    <a:pt x="54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7"/>
            <p:cNvSpPr/>
            <p:nvPr/>
          </p:nvSpPr>
          <p:spPr>
            <a:xfrm>
              <a:off x="3959675" y="2705700"/>
              <a:ext cx="51725" cy="18375"/>
            </a:xfrm>
            <a:custGeom>
              <a:rect b="b" l="l" r="r" t="t"/>
              <a:pathLst>
                <a:path extrusionOk="0" h="735" w="2069">
                  <a:moveTo>
                    <a:pt x="0" y="1"/>
                  </a:moveTo>
                  <a:lnTo>
                    <a:pt x="0" y="735"/>
                  </a:lnTo>
                  <a:lnTo>
                    <a:pt x="2068" y="735"/>
                  </a:lnTo>
                  <a:lnTo>
                    <a:pt x="206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7"/>
            <p:cNvSpPr/>
            <p:nvPr/>
          </p:nvSpPr>
          <p:spPr>
            <a:xfrm>
              <a:off x="4025550" y="2705700"/>
              <a:ext cx="96750" cy="18375"/>
            </a:xfrm>
            <a:custGeom>
              <a:rect b="b" l="l" r="r" t="t"/>
              <a:pathLst>
                <a:path extrusionOk="0" h="735" w="3870">
                  <a:moveTo>
                    <a:pt x="0" y="1"/>
                  </a:moveTo>
                  <a:lnTo>
                    <a:pt x="0" y="735"/>
                  </a:lnTo>
                  <a:lnTo>
                    <a:pt x="3870" y="735"/>
                  </a:lnTo>
                  <a:lnTo>
                    <a:pt x="38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7"/>
            <p:cNvSpPr/>
            <p:nvPr/>
          </p:nvSpPr>
          <p:spPr>
            <a:xfrm>
              <a:off x="3770375" y="2706550"/>
              <a:ext cx="14200" cy="15025"/>
            </a:xfrm>
            <a:custGeom>
              <a:rect b="b" l="l" r="r" t="t"/>
              <a:pathLst>
                <a:path extrusionOk="0" h="601" w="568">
                  <a:moveTo>
                    <a:pt x="300" y="0"/>
                  </a:moveTo>
                  <a:cubicBezTo>
                    <a:pt x="133" y="0"/>
                    <a:pt x="0" y="134"/>
                    <a:pt x="0" y="301"/>
                  </a:cubicBezTo>
                  <a:cubicBezTo>
                    <a:pt x="0" y="467"/>
                    <a:pt x="133" y="601"/>
                    <a:pt x="300" y="601"/>
                  </a:cubicBezTo>
                  <a:cubicBezTo>
                    <a:pt x="467" y="601"/>
                    <a:pt x="567" y="467"/>
                    <a:pt x="567" y="301"/>
                  </a:cubicBezTo>
                  <a:cubicBezTo>
                    <a:pt x="567" y="134"/>
                    <a:pt x="467"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7"/>
            <p:cNvSpPr/>
            <p:nvPr/>
          </p:nvSpPr>
          <p:spPr>
            <a:xfrm>
              <a:off x="3770375" y="2742400"/>
              <a:ext cx="14200" cy="14200"/>
            </a:xfrm>
            <a:custGeom>
              <a:rect b="b" l="l" r="r" t="t"/>
              <a:pathLst>
                <a:path extrusionOk="0" h="568" w="568">
                  <a:moveTo>
                    <a:pt x="300" y="1"/>
                  </a:moveTo>
                  <a:cubicBezTo>
                    <a:pt x="133" y="1"/>
                    <a:pt x="0" y="101"/>
                    <a:pt x="0" y="268"/>
                  </a:cubicBezTo>
                  <a:cubicBezTo>
                    <a:pt x="0" y="434"/>
                    <a:pt x="133" y="568"/>
                    <a:pt x="300" y="568"/>
                  </a:cubicBezTo>
                  <a:cubicBezTo>
                    <a:pt x="467" y="568"/>
                    <a:pt x="567" y="434"/>
                    <a:pt x="567" y="268"/>
                  </a:cubicBezTo>
                  <a:cubicBezTo>
                    <a:pt x="567" y="101"/>
                    <a:pt x="467"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7"/>
            <p:cNvSpPr/>
            <p:nvPr/>
          </p:nvSpPr>
          <p:spPr>
            <a:xfrm>
              <a:off x="3770375" y="2776600"/>
              <a:ext cx="14200" cy="14200"/>
            </a:xfrm>
            <a:custGeom>
              <a:rect b="b" l="l" r="r" t="t"/>
              <a:pathLst>
                <a:path extrusionOk="0" h="568" w="568">
                  <a:moveTo>
                    <a:pt x="300" y="0"/>
                  </a:moveTo>
                  <a:cubicBezTo>
                    <a:pt x="133" y="0"/>
                    <a:pt x="0" y="134"/>
                    <a:pt x="0" y="301"/>
                  </a:cubicBezTo>
                  <a:cubicBezTo>
                    <a:pt x="0" y="434"/>
                    <a:pt x="133" y="567"/>
                    <a:pt x="300" y="567"/>
                  </a:cubicBezTo>
                  <a:cubicBezTo>
                    <a:pt x="467" y="567"/>
                    <a:pt x="567" y="467"/>
                    <a:pt x="567" y="301"/>
                  </a:cubicBezTo>
                  <a:cubicBezTo>
                    <a:pt x="567" y="167"/>
                    <a:pt x="467" y="34"/>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47"/>
            <p:cNvSpPr/>
            <p:nvPr/>
          </p:nvSpPr>
          <p:spPr>
            <a:xfrm>
              <a:off x="3807900" y="2903350"/>
              <a:ext cx="150950" cy="19200"/>
            </a:xfrm>
            <a:custGeom>
              <a:rect b="b" l="l" r="r" t="t"/>
              <a:pathLst>
                <a:path extrusionOk="0" h="768" w="6038">
                  <a:moveTo>
                    <a:pt x="0" y="1"/>
                  </a:moveTo>
                  <a:lnTo>
                    <a:pt x="0" y="768"/>
                  </a:lnTo>
                  <a:lnTo>
                    <a:pt x="6038" y="768"/>
                  </a:lnTo>
                  <a:lnTo>
                    <a:pt x="60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7"/>
            <p:cNvSpPr/>
            <p:nvPr/>
          </p:nvSpPr>
          <p:spPr>
            <a:xfrm>
              <a:off x="3977175" y="2903350"/>
              <a:ext cx="200175" cy="19200"/>
            </a:xfrm>
            <a:custGeom>
              <a:rect b="b" l="l" r="r" t="t"/>
              <a:pathLst>
                <a:path extrusionOk="0" h="768" w="8007">
                  <a:moveTo>
                    <a:pt x="1" y="1"/>
                  </a:moveTo>
                  <a:lnTo>
                    <a:pt x="1" y="768"/>
                  </a:lnTo>
                  <a:lnTo>
                    <a:pt x="8006" y="768"/>
                  </a:lnTo>
                  <a:lnTo>
                    <a:pt x="800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7"/>
            <p:cNvSpPr/>
            <p:nvPr/>
          </p:nvSpPr>
          <p:spPr>
            <a:xfrm>
              <a:off x="4201500" y="2903350"/>
              <a:ext cx="86750" cy="19200"/>
            </a:xfrm>
            <a:custGeom>
              <a:rect b="b" l="l" r="r" t="t"/>
              <a:pathLst>
                <a:path extrusionOk="0" h="768" w="3470">
                  <a:moveTo>
                    <a:pt x="1" y="1"/>
                  </a:moveTo>
                  <a:lnTo>
                    <a:pt x="1" y="768"/>
                  </a:lnTo>
                  <a:lnTo>
                    <a:pt x="3470" y="768"/>
                  </a:lnTo>
                  <a:lnTo>
                    <a:pt x="34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7"/>
            <p:cNvSpPr/>
            <p:nvPr/>
          </p:nvSpPr>
          <p:spPr>
            <a:xfrm>
              <a:off x="3807900" y="2871675"/>
              <a:ext cx="126775" cy="18350"/>
            </a:xfrm>
            <a:custGeom>
              <a:rect b="b" l="l" r="r" t="t"/>
              <a:pathLst>
                <a:path extrusionOk="0" h="734" w="5071">
                  <a:moveTo>
                    <a:pt x="0" y="0"/>
                  </a:moveTo>
                  <a:lnTo>
                    <a:pt x="0" y="734"/>
                  </a:lnTo>
                  <a:lnTo>
                    <a:pt x="5070" y="734"/>
                  </a:lnTo>
                  <a:lnTo>
                    <a:pt x="507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7"/>
            <p:cNvSpPr/>
            <p:nvPr/>
          </p:nvSpPr>
          <p:spPr>
            <a:xfrm>
              <a:off x="3953000" y="2871675"/>
              <a:ext cx="152625" cy="18350"/>
            </a:xfrm>
            <a:custGeom>
              <a:rect b="b" l="l" r="r" t="t"/>
              <a:pathLst>
                <a:path extrusionOk="0" h="734" w="6105">
                  <a:moveTo>
                    <a:pt x="0" y="0"/>
                  </a:moveTo>
                  <a:lnTo>
                    <a:pt x="0" y="734"/>
                  </a:lnTo>
                  <a:lnTo>
                    <a:pt x="6105" y="734"/>
                  </a:lnTo>
                  <a:lnTo>
                    <a:pt x="61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7"/>
            <p:cNvSpPr/>
            <p:nvPr/>
          </p:nvSpPr>
          <p:spPr>
            <a:xfrm>
              <a:off x="4122275" y="2871675"/>
              <a:ext cx="90100" cy="18350"/>
            </a:xfrm>
            <a:custGeom>
              <a:rect b="b" l="l" r="r" t="t"/>
              <a:pathLst>
                <a:path extrusionOk="0" h="734" w="3604">
                  <a:moveTo>
                    <a:pt x="1" y="0"/>
                  </a:moveTo>
                  <a:lnTo>
                    <a:pt x="1" y="734"/>
                  </a:lnTo>
                  <a:lnTo>
                    <a:pt x="3603" y="734"/>
                  </a:lnTo>
                  <a:lnTo>
                    <a:pt x="36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7"/>
            <p:cNvSpPr/>
            <p:nvPr/>
          </p:nvSpPr>
          <p:spPr>
            <a:xfrm>
              <a:off x="3807900" y="2837475"/>
              <a:ext cx="43375" cy="19200"/>
            </a:xfrm>
            <a:custGeom>
              <a:rect b="b" l="l" r="r" t="t"/>
              <a:pathLst>
                <a:path extrusionOk="0" h="768" w="1735">
                  <a:moveTo>
                    <a:pt x="0" y="0"/>
                  </a:moveTo>
                  <a:lnTo>
                    <a:pt x="0" y="768"/>
                  </a:lnTo>
                  <a:lnTo>
                    <a:pt x="1735" y="768"/>
                  </a:lnTo>
                  <a:lnTo>
                    <a:pt x="17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7"/>
            <p:cNvSpPr/>
            <p:nvPr/>
          </p:nvSpPr>
          <p:spPr>
            <a:xfrm>
              <a:off x="3869600" y="2837475"/>
              <a:ext cx="125950" cy="19200"/>
            </a:xfrm>
            <a:custGeom>
              <a:rect b="b" l="l" r="r" t="t"/>
              <a:pathLst>
                <a:path extrusionOk="0" h="768" w="5038">
                  <a:moveTo>
                    <a:pt x="1" y="0"/>
                  </a:moveTo>
                  <a:lnTo>
                    <a:pt x="1" y="768"/>
                  </a:lnTo>
                  <a:lnTo>
                    <a:pt x="5037" y="768"/>
                  </a:lnTo>
                  <a:lnTo>
                    <a:pt x="50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7"/>
            <p:cNvSpPr/>
            <p:nvPr/>
          </p:nvSpPr>
          <p:spPr>
            <a:xfrm>
              <a:off x="3770375" y="2838300"/>
              <a:ext cx="14200" cy="14200"/>
            </a:xfrm>
            <a:custGeom>
              <a:rect b="b" l="l" r="r" t="t"/>
              <a:pathLst>
                <a:path extrusionOk="0" h="568" w="568">
                  <a:moveTo>
                    <a:pt x="300" y="1"/>
                  </a:moveTo>
                  <a:cubicBezTo>
                    <a:pt x="133" y="1"/>
                    <a:pt x="0" y="101"/>
                    <a:pt x="0" y="268"/>
                  </a:cubicBezTo>
                  <a:cubicBezTo>
                    <a:pt x="0" y="434"/>
                    <a:pt x="133" y="568"/>
                    <a:pt x="300" y="568"/>
                  </a:cubicBezTo>
                  <a:cubicBezTo>
                    <a:pt x="467" y="568"/>
                    <a:pt x="567" y="434"/>
                    <a:pt x="567" y="268"/>
                  </a:cubicBezTo>
                  <a:cubicBezTo>
                    <a:pt x="567" y="101"/>
                    <a:pt x="467"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7"/>
            <p:cNvSpPr/>
            <p:nvPr/>
          </p:nvSpPr>
          <p:spPr>
            <a:xfrm>
              <a:off x="3770375" y="2873325"/>
              <a:ext cx="14200" cy="15050"/>
            </a:xfrm>
            <a:custGeom>
              <a:rect b="b" l="l" r="r" t="t"/>
              <a:pathLst>
                <a:path extrusionOk="0" h="602" w="568">
                  <a:moveTo>
                    <a:pt x="300" y="1"/>
                  </a:moveTo>
                  <a:cubicBezTo>
                    <a:pt x="133" y="1"/>
                    <a:pt x="0" y="134"/>
                    <a:pt x="0" y="301"/>
                  </a:cubicBezTo>
                  <a:cubicBezTo>
                    <a:pt x="0" y="468"/>
                    <a:pt x="133" y="601"/>
                    <a:pt x="300" y="601"/>
                  </a:cubicBezTo>
                  <a:cubicBezTo>
                    <a:pt x="467" y="601"/>
                    <a:pt x="567" y="468"/>
                    <a:pt x="567" y="301"/>
                  </a:cubicBezTo>
                  <a:cubicBezTo>
                    <a:pt x="567" y="134"/>
                    <a:pt x="467"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7"/>
            <p:cNvSpPr/>
            <p:nvPr/>
          </p:nvSpPr>
          <p:spPr>
            <a:xfrm>
              <a:off x="3770375" y="2909200"/>
              <a:ext cx="14200" cy="14200"/>
            </a:xfrm>
            <a:custGeom>
              <a:rect b="b" l="l" r="r" t="t"/>
              <a:pathLst>
                <a:path extrusionOk="0" h="568" w="568">
                  <a:moveTo>
                    <a:pt x="300" y="0"/>
                  </a:moveTo>
                  <a:cubicBezTo>
                    <a:pt x="133" y="0"/>
                    <a:pt x="0" y="100"/>
                    <a:pt x="0" y="267"/>
                  </a:cubicBezTo>
                  <a:cubicBezTo>
                    <a:pt x="0" y="434"/>
                    <a:pt x="133" y="567"/>
                    <a:pt x="300" y="567"/>
                  </a:cubicBezTo>
                  <a:cubicBezTo>
                    <a:pt x="467" y="567"/>
                    <a:pt x="567" y="434"/>
                    <a:pt x="567" y="267"/>
                  </a:cubicBezTo>
                  <a:cubicBezTo>
                    <a:pt x="567" y="100"/>
                    <a:pt x="467" y="0"/>
                    <a:pt x="3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7"/>
            <p:cNvSpPr/>
            <p:nvPr/>
          </p:nvSpPr>
          <p:spPr>
            <a:xfrm>
              <a:off x="3195775" y="3198575"/>
              <a:ext cx="129300" cy="18350"/>
            </a:xfrm>
            <a:custGeom>
              <a:rect b="b" l="l" r="r" t="t"/>
              <a:pathLst>
                <a:path extrusionOk="0" h="734" w="5172">
                  <a:moveTo>
                    <a:pt x="1" y="0"/>
                  </a:moveTo>
                  <a:lnTo>
                    <a:pt x="1" y="734"/>
                  </a:lnTo>
                  <a:lnTo>
                    <a:pt x="5171" y="734"/>
                  </a:lnTo>
                  <a:lnTo>
                    <a:pt x="51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7"/>
            <p:cNvSpPr/>
            <p:nvPr/>
          </p:nvSpPr>
          <p:spPr>
            <a:xfrm>
              <a:off x="3332550" y="3198575"/>
              <a:ext cx="23375" cy="18350"/>
            </a:xfrm>
            <a:custGeom>
              <a:rect b="b" l="l" r="r" t="t"/>
              <a:pathLst>
                <a:path extrusionOk="0" h="734" w="935">
                  <a:moveTo>
                    <a:pt x="1" y="0"/>
                  </a:moveTo>
                  <a:lnTo>
                    <a:pt x="1" y="734"/>
                  </a:lnTo>
                  <a:lnTo>
                    <a:pt x="935" y="734"/>
                  </a:lnTo>
                  <a:lnTo>
                    <a:pt x="9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7"/>
            <p:cNvSpPr/>
            <p:nvPr/>
          </p:nvSpPr>
          <p:spPr>
            <a:xfrm>
              <a:off x="3372575" y="3198575"/>
              <a:ext cx="60075" cy="18350"/>
            </a:xfrm>
            <a:custGeom>
              <a:rect b="b" l="l" r="r" t="t"/>
              <a:pathLst>
                <a:path extrusionOk="0" h="734" w="2403">
                  <a:moveTo>
                    <a:pt x="1" y="0"/>
                  </a:moveTo>
                  <a:lnTo>
                    <a:pt x="1" y="734"/>
                  </a:lnTo>
                  <a:lnTo>
                    <a:pt x="2402" y="734"/>
                  </a:lnTo>
                  <a:lnTo>
                    <a:pt x="24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7"/>
            <p:cNvSpPr/>
            <p:nvPr/>
          </p:nvSpPr>
          <p:spPr>
            <a:xfrm>
              <a:off x="3195775" y="3164375"/>
              <a:ext cx="40900" cy="18375"/>
            </a:xfrm>
            <a:custGeom>
              <a:rect b="b" l="l" r="r" t="t"/>
              <a:pathLst>
                <a:path extrusionOk="0" h="735" w="1636">
                  <a:moveTo>
                    <a:pt x="1" y="0"/>
                  </a:moveTo>
                  <a:lnTo>
                    <a:pt x="1" y="734"/>
                  </a:lnTo>
                  <a:lnTo>
                    <a:pt x="1635" y="734"/>
                  </a:lnTo>
                  <a:lnTo>
                    <a:pt x="16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7"/>
            <p:cNvSpPr/>
            <p:nvPr/>
          </p:nvSpPr>
          <p:spPr>
            <a:xfrm>
              <a:off x="3247500" y="3164375"/>
              <a:ext cx="169300" cy="18375"/>
            </a:xfrm>
            <a:custGeom>
              <a:rect b="b" l="l" r="r" t="t"/>
              <a:pathLst>
                <a:path extrusionOk="0" h="735" w="6772">
                  <a:moveTo>
                    <a:pt x="0" y="0"/>
                  </a:moveTo>
                  <a:lnTo>
                    <a:pt x="0" y="734"/>
                  </a:lnTo>
                  <a:lnTo>
                    <a:pt x="6772" y="734"/>
                  </a:lnTo>
                  <a:lnTo>
                    <a:pt x="677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7"/>
            <p:cNvSpPr/>
            <p:nvPr/>
          </p:nvSpPr>
          <p:spPr>
            <a:xfrm>
              <a:off x="3427625" y="3164375"/>
              <a:ext cx="50050" cy="18375"/>
            </a:xfrm>
            <a:custGeom>
              <a:rect b="b" l="l" r="r" t="t"/>
              <a:pathLst>
                <a:path extrusionOk="0" h="735" w="2002">
                  <a:moveTo>
                    <a:pt x="0" y="0"/>
                  </a:moveTo>
                  <a:lnTo>
                    <a:pt x="0" y="734"/>
                  </a:lnTo>
                  <a:lnTo>
                    <a:pt x="2002" y="734"/>
                  </a:lnTo>
                  <a:lnTo>
                    <a:pt x="200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7"/>
            <p:cNvSpPr/>
            <p:nvPr/>
          </p:nvSpPr>
          <p:spPr>
            <a:xfrm>
              <a:off x="3195775" y="3129350"/>
              <a:ext cx="67575" cy="19200"/>
            </a:xfrm>
            <a:custGeom>
              <a:rect b="b" l="l" r="r" t="t"/>
              <a:pathLst>
                <a:path extrusionOk="0" h="768" w="2703">
                  <a:moveTo>
                    <a:pt x="1" y="0"/>
                  </a:moveTo>
                  <a:lnTo>
                    <a:pt x="1" y="768"/>
                  </a:lnTo>
                  <a:lnTo>
                    <a:pt x="2703" y="768"/>
                  </a:lnTo>
                  <a:lnTo>
                    <a:pt x="270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7"/>
            <p:cNvSpPr/>
            <p:nvPr/>
          </p:nvSpPr>
          <p:spPr>
            <a:xfrm>
              <a:off x="3271675" y="3129350"/>
              <a:ext cx="25050" cy="19200"/>
            </a:xfrm>
            <a:custGeom>
              <a:rect b="b" l="l" r="r" t="t"/>
              <a:pathLst>
                <a:path extrusionOk="0" h="768" w="1002">
                  <a:moveTo>
                    <a:pt x="0" y="0"/>
                  </a:moveTo>
                  <a:lnTo>
                    <a:pt x="0" y="768"/>
                  </a:lnTo>
                  <a:lnTo>
                    <a:pt x="1001" y="768"/>
                  </a:lnTo>
                  <a:lnTo>
                    <a:pt x="100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7"/>
            <p:cNvSpPr/>
            <p:nvPr/>
          </p:nvSpPr>
          <p:spPr>
            <a:xfrm>
              <a:off x="3304200" y="3129350"/>
              <a:ext cx="48400" cy="19200"/>
            </a:xfrm>
            <a:custGeom>
              <a:rect b="b" l="l" r="r" t="t"/>
              <a:pathLst>
                <a:path extrusionOk="0" h="768" w="1936">
                  <a:moveTo>
                    <a:pt x="0" y="0"/>
                  </a:moveTo>
                  <a:lnTo>
                    <a:pt x="0" y="768"/>
                  </a:lnTo>
                  <a:lnTo>
                    <a:pt x="1935" y="768"/>
                  </a:lnTo>
                  <a:lnTo>
                    <a:pt x="19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7"/>
            <p:cNvSpPr/>
            <p:nvPr/>
          </p:nvSpPr>
          <p:spPr>
            <a:xfrm>
              <a:off x="3158250" y="3131025"/>
              <a:ext cx="15050" cy="14200"/>
            </a:xfrm>
            <a:custGeom>
              <a:rect b="b" l="l" r="r" t="t"/>
              <a:pathLst>
                <a:path extrusionOk="0" h="568" w="602">
                  <a:moveTo>
                    <a:pt x="301" y="0"/>
                  </a:moveTo>
                  <a:cubicBezTo>
                    <a:pt x="134" y="0"/>
                    <a:pt x="1" y="134"/>
                    <a:pt x="1" y="300"/>
                  </a:cubicBezTo>
                  <a:cubicBezTo>
                    <a:pt x="1" y="434"/>
                    <a:pt x="134" y="567"/>
                    <a:pt x="301" y="567"/>
                  </a:cubicBezTo>
                  <a:cubicBezTo>
                    <a:pt x="468" y="567"/>
                    <a:pt x="601" y="434"/>
                    <a:pt x="601" y="300"/>
                  </a:cubicBezTo>
                  <a:cubicBezTo>
                    <a:pt x="601" y="134"/>
                    <a:pt x="468"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7"/>
            <p:cNvSpPr/>
            <p:nvPr/>
          </p:nvSpPr>
          <p:spPr>
            <a:xfrm>
              <a:off x="3158250" y="3166050"/>
              <a:ext cx="15050" cy="15025"/>
            </a:xfrm>
            <a:custGeom>
              <a:rect b="b" l="l" r="r" t="t"/>
              <a:pathLst>
                <a:path extrusionOk="0" h="601" w="602">
                  <a:moveTo>
                    <a:pt x="301" y="0"/>
                  </a:moveTo>
                  <a:cubicBezTo>
                    <a:pt x="134" y="0"/>
                    <a:pt x="1" y="134"/>
                    <a:pt x="1" y="300"/>
                  </a:cubicBezTo>
                  <a:cubicBezTo>
                    <a:pt x="1" y="467"/>
                    <a:pt x="134" y="601"/>
                    <a:pt x="301" y="601"/>
                  </a:cubicBezTo>
                  <a:cubicBezTo>
                    <a:pt x="468" y="601"/>
                    <a:pt x="601" y="467"/>
                    <a:pt x="601" y="300"/>
                  </a:cubicBezTo>
                  <a:cubicBezTo>
                    <a:pt x="601" y="134"/>
                    <a:pt x="468" y="0"/>
                    <a:pt x="3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7"/>
            <p:cNvSpPr/>
            <p:nvPr/>
          </p:nvSpPr>
          <p:spPr>
            <a:xfrm>
              <a:off x="3158250" y="3201900"/>
              <a:ext cx="14200" cy="14200"/>
            </a:xfrm>
            <a:custGeom>
              <a:rect b="b" l="l" r="r" t="t"/>
              <a:pathLst>
                <a:path extrusionOk="0" h="568" w="568">
                  <a:moveTo>
                    <a:pt x="301" y="1"/>
                  </a:moveTo>
                  <a:cubicBezTo>
                    <a:pt x="134" y="1"/>
                    <a:pt x="1" y="134"/>
                    <a:pt x="1" y="301"/>
                  </a:cubicBezTo>
                  <a:cubicBezTo>
                    <a:pt x="1" y="434"/>
                    <a:pt x="134" y="568"/>
                    <a:pt x="301" y="568"/>
                  </a:cubicBezTo>
                  <a:cubicBezTo>
                    <a:pt x="468" y="568"/>
                    <a:pt x="568" y="434"/>
                    <a:pt x="568" y="301"/>
                  </a:cubicBezTo>
                  <a:cubicBezTo>
                    <a:pt x="568" y="134"/>
                    <a:pt x="468" y="1"/>
                    <a:pt x="3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7"/>
            <p:cNvSpPr/>
            <p:nvPr/>
          </p:nvSpPr>
          <p:spPr>
            <a:xfrm>
              <a:off x="4147300" y="2526425"/>
              <a:ext cx="52550" cy="51725"/>
            </a:xfrm>
            <a:custGeom>
              <a:rect b="b" l="l" r="r" t="t"/>
              <a:pathLst>
                <a:path extrusionOk="0" h="2069" w="2102">
                  <a:moveTo>
                    <a:pt x="1068" y="0"/>
                  </a:moveTo>
                  <a:cubicBezTo>
                    <a:pt x="467" y="0"/>
                    <a:pt x="0" y="467"/>
                    <a:pt x="0" y="1034"/>
                  </a:cubicBezTo>
                  <a:cubicBezTo>
                    <a:pt x="0" y="1635"/>
                    <a:pt x="467" y="2068"/>
                    <a:pt x="1068" y="2068"/>
                  </a:cubicBezTo>
                  <a:cubicBezTo>
                    <a:pt x="1635" y="2068"/>
                    <a:pt x="2102" y="1635"/>
                    <a:pt x="2102" y="1034"/>
                  </a:cubicBezTo>
                  <a:cubicBezTo>
                    <a:pt x="2102" y="467"/>
                    <a:pt x="1635" y="0"/>
                    <a:pt x="10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7"/>
            <p:cNvSpPr/>
            <p:nvPr/>
          </p:nvSpPr>
          <p:spPr>
            <a:xfrm>
              <a:off x="3608575" y="2784100"/>
              <a:ext cx="52575" cy="51725"/>
            </a:xfrm>
            <a:custGeom>
              <a:rect b="b" l="l" r="r" t="t"/>
              <a:pathLst>
                <a:path extrusionOk="0" h="2069" w="2103">
                  <a:moveTo>
                    <a:pt x="1035" y="1"/>
                  </a:moveTo>
                  <a:cubicBezTo>
                    <a:pt x="468" y="1"/>
                    <a:pt x="1" y="434"/>
                    <a:pt x="1" y="1035"/>
                  </a:cubicBezTo>
                  <a:cubicBezTo>
                    <a:pt x="1" y="1602"/>
                    <a:pt x="468" y="2069"/>
                    <a:pt x="1035" y="2069"/>
                  </a:cubicBezTo>
                  <a:cubicBezTo>
                    <a:pt x="1635" y="2069"/>
                    <a:pt x="2102" y="1602"/>
                    <a:pt x="2102" y="1035"/>
                  </a:cubicBezTo>
                  <a:cubicBezTo>
                    <a:pt x="2102" y="434"/>
                    <a:pt x="1635" y="1"/>
                    <a:pt x="10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7"/>
            <p:cNvSpPr/>
            <p:nvPr/>
          </p:nvSpPr>
          <p:spPr>
            <a:xfrm>
              <a:off x="3775375" y="3147700"/>
              <a:ext cx="52550" cy="51725"/>
            </a:xfrm>
            <a:custGeom>
              <a:rect b="b" l="l" r="r" t="t"/>
              <a:pathLst>
                <a:path extrusionOk="0" h="2069" w="2102">
                  <a:moveTo>
                    <a:pt x="1034" y="0"/>
                  </a:moveTo>
                  <a:cubicBezTo>
                    <a:pt x="467" y="0"/>
                    <a:pt x="0" y="467"/>
                    <a:pt x="0" y="1034"/>
                  </a:cubicBezTo>
                  <a:cubicBezTo>
                    <a:pt x="0" y="1635"/>
                    <a:pt x="467" y="2068"/>
                    <a:pt x="1034" y="2068"/>
                  </a:cubicBezTo>
                  <a:cubicBezTo>
                    <a:pt x="1635" y="2068"/>
                    <a:pt x="2102" y="1635"/>
                    <a:pt x="2102" y="1034"/>
                  </a:cubicBezTo>
                  <a:cubicBezTo>
                    <a:pt x="2102" y="467"/>
                    <a:pt x="1635" y="0"/>
                    <a:pt x="10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7"/>
            <p:cNvSpPr/>
            <p:nvPr/>
          </p:nvSpPr>
          <p:spPr>
            <a:xfrm>
              <a:off x="3395100" y="3357000"/>
              <a:ext cx="51725" cy="52575"/>
            </a:xfrm>
            <a:custGeom>
              <a:rect b="b" l="l" r="r" t="t"/>
              <a:pathLst>
                <a:path extrusionOk="0" h="2103" w="2069">
                  <a:moveTo>
                    <a:pt x="1034" y="1"/>
                  </a:moveTo>
                  <a:cubicBezTo>
                    <a:pt x="467" y="1"/>
                    <a:pt x="0" y="468"/>
                    <a:pt x="0" y="1035"/>
                  </a:cubicBezTo>
                  <a:cubicBezTo>
                    <a:pt x="0" y="1635"/>
                    <a:pt x="467" y="2102"/>
                    <a:pt x="1034" y="2102"/>
                  </a:cubicBezTo>
                  <a:cubicBezTo>
                    <a:pt x="1635" y="2102"/>
                    <a:pt x="2068" y="1635"/>
                    <a:pt x="2068" y="1035"/>
                  </a:cubicBezTo>
                  <a:cubicBezTo>
                    <a:pt x="2068" y="468"/>
                    <a:pt x="1635" y="1"/>
                    <a:pt x="10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 name="Google Shape;623;p47"/>
          <p:cNvGrpSpPr/>
          <p:nvPr/>
        </p:nvGrpSpPr>
        <p:grpSpPr>
          <a:xfrm>
            <a:off x="3136524" y="3302369"/>
            <a:ext cx="1756763" cy="775356"/>
            <a:chOff x="2752975" y="1483175"/>
            <a:chExt cx="1001575" cy="442000"/>
          </a:xfrm>
        </p:grpSpPr>
        <p:sp>
          <p:nvSpPr>
            <p:cNvPr id="624" name="Google Shape;624;p47"/>
            <p:cNvSpPr/>
            <p:nvPr/>
          </p:nvSpPr>
          <p:spPr>
            <a:xfrm>
              <a:off x="2752975" y="1483175"/>
              <a:ext cx="1001575" cy="442000"/>
            </a:xfrm>
            <a:custGeom>
              <a:rect b="b" l="l" r="r" t="t"/>
              <a:pathLst>
                <a:path extrusionOk="0" h="17680" w="40063">
                  <a:moveTo>
                    <a:pt x="0" y="0"/>
                  </a:moveTo>
                  <a:lnTo>
                    <a:pt x="0" y="17680"/>
                  </a:lnTo>
                  <a:lnTo>
                    <a:pt x="40062" y="17680"/>
                  </a:lnTo>
                  <a:lnTo>
                    <a:pt x="40062"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7"/>
            <p:cNvSpPr/>
            <p:nvPr/>
          </p:nvSpPr>
          <p:spPr>
            <a:xfrm>
              <a:off x="2925600" y="1729175"/>
              <a:ext cx="62575" cy="21700"/>
            </a:xfrm>
            <a:custGeom>
              <a:rect b="b" l="l" r="r" t="t"/>
              <a:pathLst>
                <a:path extrusionOk="0" h="868" w="2503">
                  <a:moveTo>
                    <a:pt x="0" y="1"/>
                  </a:moveTo>
                  <a:lnTo>
                    <a:pt x="0" y="868"/>
                  </a:lnTo>
                  <a:lnTo>
                    <a:pt x="2502" y="868"/>
                  </a:lnTo>
                  <a:lnTo>
                    <a:pt x="25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7"/>
            <p:cNvSpPr/>
            <p:nvPr/>
          </p:nvSpPr>
          <p:spPr>
            <a:xfrm>
              <a:off x="2925600" y="1814250"/>
              <a:ext cx="163475" cy="21700"/>
            </a:xfrm>
            <a:custGeom>
              <a:rect b="b" l="l" r="r" t="t"/>
              <a:pathLst>
                <a:path extrusionOk="0" h="868" w="6539">
                  <a:moveTo>
                    <a:pt x="0" y="0"/>
                  </a:moveTo>
                  <a:lnTo>
                    <a:pt x="0" y="867"/>
                  </a:lnTo>
                  <a:lnTo>
                    <a:pt x="6538" y="867"/>
                  </a:lnTo>
                  <a:lnTo>
                    <a:pt x="653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7"/>
            <p:cNvSpPr/>
            <p:nvPr/>
          </p:nvSpPr>
          <p:spPr>
            <a:xfrm>
              <a:off x="3114900" y="1814250"/>
              <a:ext cx="256025" cy="21700"/>
            </a:xfrm>
            <a:custGeom>
              <a:rect b="b" l="l" r="r" t="t"/>
              <a:pathLst>
                <a:path extrusionOk="0" h="868" w="10241">
                  <a:moveTo>
                    <a:pt x="0" y="0"/>
                  </a:moveTo>
                  <a:lnTo>
                    <a:pt x="0" y="867"/>
                  </a:lnTo>
                  <a:lnTo>
                    <a:pt x="10241" y="867"/>
                  </a:lnTo>
                  <a:lnTo>
                    <a:pt x="1024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7"/>
            <p:cNvSpPr/>
            <p:nvPr/>
          </p:nvSpPr>
          <p:spPr>
            <a:xfrm>
              <a:off x="3398425" y="1814250"/>
              <a:ext cx="217675" cy="21700"/>
            </a:xfrm>
            <a:custGeom>
              <a:rect b="b" l="l" r="r" t="t"/>
              <a:pathLst>
                <a:path extrusionOk="0" h="868" w="8707">
                  <a:moveTo>
                    <a:pt x="1" y="0"/>
                  </a:moveTo>
                  <a:lnTo>
                    <a:pt x="1" y="867"/>
                  </a:lnTo>
                  <a:lnTo>
                    <a:pt x="8707" y="867"/>
                  </a:lnTo>
                  <a:lnTo>
                    <a:pt x="87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7"/>
            <p:cNvSpPr/>
            <p:nvPr/>
          </p:nvSpPr>
          <p:spPr>
            <a:xfrm>
              <a:off x="2925600" y="1771700"/>
              <a:ext cx="106750" cy="21725"/>
            </a:xfrm>
            <a:custGeom>
              <a:rect b="b" l="l" r="r" t="t"/>
              <a:pathLst>
                <a:path extrusionOk="0" h="869" w="4270">
                  <a:moveTo>
                    <a:pt x="0" y="1"/>
                  </a:moveTo>
                  <a:lnTo>
                    <a:pt x="0" y="868"/>
                  </a:lnTo>
                  <a:lnTo>
                    <a:pt x="4270" y="868"/>
                  </a:lnTo>
                  <a:lnTo>
                    <a:pt x="42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7"/>
            <p:cNvSpPr/>
            <p:nvPr/>
          </p:nvSpPr>
          <p:spPr>
            <a:xfrm>
              <a:off x="3059850" y="1771700"/>
              <a:ext cx="200175" cy="21725"/>
            </a:xfrm>
            <a:custGeom>
              <a:rect b="b" l="l" r="r" t="t"/>
              <a:pathLst>
                <a:path extrusionOk="0" h="869" w="8007">
                  <a:moveTo>
                    <a:pt x="1" y="1"/>
                  </a:moveTo>
                  <a:lnTo>
                    <a:pt x="1" y="868"/>
                  </a:lnTo>
                  <a:lnTo>
                    <a:pt x="8006" y="868"/>
                  </a:lnTo>
                  <a:lnTo>
                    <a:pt x="800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7"/>
            <p:cNvSpPr/>
            <p:nvPr/>
          </p:nvSpPr>
          <p:spPr>
            <a:xfrm>
              <a:off x="3285850" y="1771700"/>
              <a:ext cx="117600" cy="21725"/>
            </a:xfrm>
            <a:custGeom>
              <a:rect b="b" l="l" r="r" t="t"/>
              <a:pathLst>
                <a:path extrusionOk="0" h="869" w="4704">
                  <a:moveTo>
                    <a:pt x="1" y="1"/>
                  </a:moveTo>
                  <a:lnTo>
                    <a:pt x="1" y="868"/>
                  </a:lnTo>
                  <a:lnTo>
                    <a:pt x="4704" y="868"/>
                  </a:lnTo>
                  <a:lnTo>
                    <a:pt x="470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7"/>
            <p:cNvSpPr/>
            <p:nvPr/>
          </p:nvSpPr>
          <p:spPr>
            <a:xfrm>
              <a:off x="3008975" y="1729175"/>
              <a:ext cx="153475" cy="21700"/>
            </a:xfrm>
            <a:custGeom>
              <a:rect b="b" l="l" r="r" t="t"/>
              <a:pathLst>
                <a:path extrusionOk="0" h="868" w="6139">
                  <a:moveTo>
                    <a:pt x="1" y="1"/>
                  </a:moveTo>
                  <a:lnTo>
                    <a:pt x="1" y="868"/>
                  </a:lnTo>
                  <a:lnTo>
                    <a:pt x="6139" y="868"/>
                  </a:lnTo>
                  <a:lnTo>
                    <a:pt x="6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7"/>
            <p:cNvSpPr/>
            <p:nvPr/>
          </p:nvSpPr>
          <p:spPr>
            <a:xfrm>
              <a:off x="2925600" y="1654950"/>
              <a:ext cx="355275" cy="21725"/>
            </a:xfrm>
            <a:custGeom>
              <a:rect b="b" l="l" r="r" t="t"/>
              <a:pathLst>
                <a:path extrusionOk="0" h="869" w="14211">
                  <a:moveTo>
                    <a:pt x="0" y="1"/>
                  </a:moveTo>
                  <a:lnTo>
                    <a:pt x="0" y="868"/>
                  </a:lnTo>
                  <a:lnTo>
                    <a:pt x="14210" y="868"/>
                  </a:lnTo>
                  <a:lnTo>
                    <a:pt x="142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7"/>
            <p:cNvSpPr/>
            <p:nvPr/>
          </p:nvSpPr>
          <p:spPr>
            <a:xfrm>
              <a:off x="3308375" y="1654950"/>
              <a:ext cx="80075" cy="21725"/>
            </a:xfrm>
            <a:custGeom>
              <a:rect b="b" l="l" r="r" t="t"/>
              <a:pathLst>
                <a:path extrusionOk="0" h="869" w="3203">
                  <a:moveTo>
                    <a:pt x="0" y="1"/>
                  </a:moveTo>
                  <a:lnTo>
                    <a:pt x="0" y="868"/>
                  </a:lnTo>
                  <a:lnTo>
                    <a:pt x="3202" y="868"/>
                  </a:lnTo>
                  <a:lnTo>
                    <a:pt x="320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7"/>
            <p:cNvSpPr/>
            <p:nvPr/>
          </p:nvSpPr>
          <p:spPr>
            <a:xfrm>
              <a:off x="2925600" y="1613275"/>
              <a:ext cx="106750" cy="21700"/>
            </a:xfrm>
            <a:custGeom>
              <a:rect b="b" l="l" r="r" t="t"/>
              <a:pathLst>
                <a:path extrusionOk="0" h="868" w="4270">
                  <a:moveTo>
                    <a:pt x="0" y="0"/>
                  </a:moveTo>
                  <a:lnTo>
                    <a:pt x="0" y="867"/>
                  </a:lnTo>
                  <a:lnTo>
                    <a:pt x="4270" y="867"/>
                  </a:lnTo>
                  <a:lnTo>
                    <a:pt x="427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7"/>
            <p:cNvSpPr/>
            <p:nvPr/>
          </p:nvSpPr>
          <p:spPr>
            <a:xfrm>
              <a:off x="3059850" y="1613275"/>
              <a:ext cx="421175" cy="21700"/>
            </a:xfrm>
            <a:custGeom>
              <a:rect b="b" l="l" r="r" t="t"/>
              <a:pathLst>
                <a:path extrusionOk="0" h="868" w="16847">
                  <a:moveTo>
                    <a:pt x="1" y="0"/>
                  </a:moveTo>
                  <a:lnTo>
                    <a:pt x="1" y="867"/>
                  </a:lnTo>
                  <a:lnTo>
                    <a:pt x="16846" y="867"/>
                  </a:lnTo>
                  <a:lnTo>
                    <a:pt x="168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7"/>
            <p:cNvSpPr/>
            <p:nvPr/>
          </p:nvSpPr>
          <p:spPr>
            <a:xfrm>
              <a:off x="3494325" y="1613275"/>
              <a:ext cx="181000" cy="21700"/>
            </a:xfrm>
            <a:custGeom>
              <a:rect b="b" l="l" r="r" t="t"/>
              <a:pathLst>
                <a:path extrusionOk="0" h="868" w="7240">
                  <a:moveTo>
                    <a:pt x="1" y="0"/>
                  </a:moveTo>
                  <a:lnTo>
                    <a:pt x="1" y="867"/>
                  </a:lnTo>
                  <a:lnTo>
                    <a:pt x="7239" y="867"/>
                  </a:lnTo>
                  <a:lnTo>
                    <a:pt x="723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7"/>
            <p:cNvSpPr/>
            <p:nvPr/>
          </p:nvSpPr>
          <p:spPr>
            <a:xfrm>
              <a:off x="2925600" y="1572400"/>
              <a:ext cx="155125" cy="21700"/>
            </a:xfrm>
            <a:custGeom>
              <a:rect b="b" l="l" r="r" t="t"/>
              <a:pathLst>
                <a:path extrusionOk="0" h="868" w="6205">
                  <a:moveTo>
                    <a:pt x="0" y="1"/>
                  </a:moveTo>
                  <a:lnTo>
                    <a:pt x="0" y="868"/>
                  </a:lnTo>
                  <a:lnTo>
                    <a:pt x="6205" y="868"/>
                  </a:lnTo>
                  <a:lnTo>
                    <a:pt x="620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7"/>
            <p:cNvSpPr/>
            <p:nvPr/>
          </p:nvSpPr>
          <p:spPr>
            <a:xfrm>
              <a:off x="3109050" y="1572400"/>
              <a:ext cx="65925" cy="21700"/>
            </a:xfrm>
            <a:custGeom>
              <a:rect b="b" l="l" r="r" t="t"/>
              <a:pathLst>
                <a:path extrusionOk="0" h="868" w="2637">
                  <a:moveTo>
                    <a:pt x="1" y="1"/>
                  </a:moveTo>
                  <a:lnTo>
                    <a:pt x="1" y="868"/>
                  </a:lnTo>
                  <a:lnTo>
                    <a:pt x="2636" y="868"/>
                  </a:lnTo>
                  <a:lnTo>
                    <a:pt x="263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7"/>
            <p:cNvSpPr/>
            <p:nvPr/>
          </p:nvSpPr>
          <p:spPr>
            <a:xfrm>
              <a:off x="3191625" y="1572400"/>
              <a:ext cx="144275" cy="21700"/>
            </a:xfrm>
            <a:custGeom>
              <a:rect b="b" l="l" r="r" t="t"/>
              <a:pathLst>
                <a:path extrusionOk="0" h="868" w="5771">
                  <a:moveTo>
                    <a:pt x="0" y="1"/>
                  </a:moveTo>
                  <a:lnTo>
                    <a:pt x="0" y="868"/>
                  </a:lnTo>
                  <a:lnTo>
                    <a:pt x="5771" y="868"/>
                  </a:lnTo>
                  <a:lnTo>
                    <a:pt x="57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7"/>
            <p:cNvSpPr/>
            <p:nvPr/>
          </p:nvSpPr>
          <p:spPr>
            <a:xfrm>
              <a:off x="2830525" y="1573225"/>
              <a:ext cx="17550" cy="16725"/>
            </a:xfrm>
            <a:custGeom>
              <a:rect b="b" l="l" r="r" t="t"/>
              <a:pathLst>
                <a:path extrusionOk="0" h="669" w="702">
                  <a:moveTo>
                    <a:pt x="334" y="1"/>
                  </a:moveTo>
                  <a:cubicBezTo>
                    <a:pt x="167" y="1"/>
                    <a:pt x="1" y="168"/>
                    <a:pt x="1" y="334"/>
                  </a:cubicBezTo>
                  <a:cubicBezTo>
                    <a:pt x="1" y="501"/>
                    <a:pt x="167" y="668"/>
                    <a:pt x="334" y="668"/>
                  </a:cubicBezTo>
                  <a:cubicBezTo>
                    <a:pt x="534" y="668"/>
                    <a:pt x="701" y="501"/>
                    <a:pt x="701" y="334"/>
                  </a:cubicBezTo>
                  <a:cubicBezTo>
                    <a:pt x="701" y="134"/>
                    <a:pt x="568"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7"/>
            <p:cNvSpPr/>
            <p:nvPr/>
          </p:nvSpPr>
          <p:spPr>
            <a:xfrm>
              <a:off x="2830525" y="1614925"/>
              <a:ext cx="17550" cy="16700"/>
            </a:xfrm>
            <a:custGeom>
              <a:rect b="b" l="l" r="r" t="t"/>
              <a:pathLst>
                <a:path extrusionOk="0" h="668" w="702">
                  <a:moveTo>
                    <a:pt x="334" y="1"/>
                  </a:moveTo>
                  <a:cubicBezTo>
                    <a:pt x="167" y="1"/>
                    <a:pt x="1" y="168"/>
                    <a:pt x="1" y="334"/>
                  </a:cubicBezTo>
                  <a:cubicBezTo>
                    <a:pt x="1" y="501"/>
                    <a:pt x="167" y="668"/>
                    <a:pt x="334" y="668"/>
                  </a:cubicBezTo>
                  <a:cubicBezTo>
                    <a:pt x="534" y="668"/>
                    <a:pt x="701" y="501"/>
                    <a:pt x="701" y="334"/>
                  </a:cubicBezTo>
                  <a:cubicBezTo>
                    <a:pt x="701" y="168"/>
                    <a:pt x="568"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7"/>
            <p:cNvSpPr/>
            <p:nvPr/>
          </p:nvSpPr>
          <p:spPr>
            <a:xfrm>
              <a:off x="2830525" y="1657450"/>
              <a:ext cx="17550" cy="17550"/>
            </a:xfrm>
            <a:custGeom>
              <a:rect b="b" l="l" r="r" t="t"/>
              <a:pathLst>
                <a:path extrusionOk="0" h="702" w="702">
                  <a:moveTo>
                    <a:pt x="334" y="1"/>
                  </a:moveTo>
                  <a:cubicBezTo>
                    <a:pt x="167" y="1"/>
                    <a:pt x="1" y="201"/>
                    <a:pt x="1" y="368"/>
                  </a:cubicBezTo>
                  <a:cubicBezTo>
                    <a:pt x="1" y="535"/>
                    <a:pt x="167" y="701"/>
                    <a:pt x="334" y="701"/>
                  </a:cubicBezTo>
                  <a:cubicBezTo>
                    <a:pt x="534" y="701"/>
                    <a:pt x="701" y="535"/>
                    <a:pt x="701" y="368"/>
                  </a:cubicBezTo>
                  <a:cubicBezTo>
                    <a:pt x="701" y="201"/>
                    <a:pt x="568"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7"/>
            <p:cNvSpPr/>
            <p:nvPr/>
          </p:nvSpPr>
          <p:spPr>
            <a:xfrm>
              <a:off x="2830525" y="1731675"/>
              <a:ext cx="17550" cy="16700"/>
            </a:xfrm>
            <a:custGeom>
              <a:rect b="b" l="l" r="r" t="t"/>
              <a:pathLst>
                <a:path extrusionOk="0" h="668" w="702">
                  <a:moveTo>
                    <a:pt x="334" y="1"/>
                  </a:moveTo>
                  <a:cubicBezTo>
                    <a:pt x="167" y="1"/>
                    <a:pt x="1" y="168"/>
                    <a:pt x="1" y="334"/>
                  </a:cubicBezTo>
                  <a:cubicBezTo>
                    <a:pt x="1" y="501"/>
                    <a:pt x="167" y="668"/>
                    <a:pt x="334" y="668"/>
                  </a:cubicBezTo>
                  <a:cubicBezTo>
                    <a:pt x="534" y="668"/>
                    <a:pt x="701" y="501"/>
                    <a:pt x="701" y="334"/>
                  </a:cubicBezTo>
                  <a:cubicBezTo>
                    <a:pt x="701" y="134"/>
                    <a:pt x="568" y="1"/>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7"/>
            <p:cNvSpPr/>
            <p:nvPr/>
          </p:nvSpPr>
          <p:spPr>
            <a:xfrm>
              <a:off x="2830525" y="1774100"/>
              <a:ext cx="17550" cy="17650"/>
            </a:xfrm>
            <a:custGeom>
              <a:rect b="b" l="l" r="r" t="t"/>
              <a:pathLst>
                <a:path extrusionOk="0" h="706" w="702">
                  <a:moveTo>
                    <a:pt x="392" y="1"/>
                  </a:moveTo>
                  <a:cubicBezTo>
                    <a:pt x="374" y="1"/>
                    <a:pt x="354" y="2"/>
                    <a:pt x="334" y="5"/>
                  </a:cubicBezTo>
                  <a:cubicBezTo>
                    <a:pt x="167" y="5"/>
                    <a:pt x="1" y="172"/>
                    <a:pt x="1" y="339"/>
                  </a:cubicBezTo>
                  <a:cubicBezTo>
                    <a:pt x="1" y="539"/>
                    <a:pt x="167" y="705"/>
                    <a:pt x="334" y="705"/>
                  </a:cubicBezTo>
                  <a:cubicBezTo>
                    <a:pt x="534" y="705"/>
                    <a:pt x="701" y="539"/>
                    <a:pt x="701" y="339"/>
                  </a:cubicBezTo>
                  <a:cubicBezTo>
                    <a:pt x="701" y="156"/>
                    <a:pt x="590" y="1"/>
                    <a:pt x="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7"/>
            <p:cNvSpPr/>
            <p:nvPr/>
          </p:nvSpPr>
          <p:spPr>
            <a:xfrm>
              <a:off x="2830525" y="1815900"/>
              <a:ext cx="17550" cy="17550"/>
            </a:xfrm>
            <a:custGeom>
              <a:rect b="b" l="l" r="r" t="t"/>
              <a:pathLst>
                <a:path extrusionOk="0" h="702" w="702">
                  <a:moveTo>
                    <a:pt x="334" y="1"/>
                  </a:moveTo>
                  <a:cubicBezTo>
                    <a:pt x="167" y="1"/>
                    <a:pt x="1" y="168"/>
                    <a:pt x="1" y="334"/>
                  </a:cubicBezTo>
                  <a:cubicBezTo>
                    <a:pt x="1" y="535"/>
                    <a:pt x="167" y="701"/>
                    <a:pt x="334" y="701"/>
                  </a:cubicBezTo>
                  <a:cubicBezTo>
                    <a:pt x="534" y="701"/>
                    <a:pt x="701" y="535"/>
                    <a:pt x="701" y="334"/>
                  </a:cubicBezTo>
                  <a:cubicBezTo>
                    <a:pt x="701" y="201"/>
                    <a:pt x="568" y="34"/>
                    <a:pt x="3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0" name="Shape 650"/>
        <p:cNvGrpSpPr/>
        <p:nvPr/>
      </p:nvGrpSpPr>
      <p:grpSpPr>
        <a:xfrm>
          <a:off x="0" y="0"/>
          <a:ext cx="0" cy="0"/>
          <a:chOff x="0" y="0"/>
          <a:chExt cx="0" cy="0"/>
        </a:xfrm>
      </p:grpSpPr>
      <p:sp>
        <p:nvSpPr>
          <p:cNvPr id="651" name="Google Shape;651;p48"/>
          <p:cNvSpPr txBox="1"/>
          <p:nvPr>
            <p:ph idx="1" type="body"/>
          </p:nvPr>
        </p:nvSpPr>
        <p:spPr>
          <a:xfrm>
            <a:off x="720000" y="1357275"/>
            <a:ext cx="4209600" cy="249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for free at our other websites:</a:t>
            </a:r>
            <a:endParaRPr/>
          </a:p>
          <a:p>
            <a:pPr indent="0" lvl="0" marL="0" rtl="0" algn="l">
              <a:spcBef>
                <a:spcPts val="1000"/>
              </a:spcBef>
              <a:spcAft>
                <a:spcPts val="0"/>
              </a:spcAft>
              <a:buNone/>
            </a:pPr>
            <a:r>
              <a:rPr lang="en" sz="2200">
                <a:latin typeface="Quantico"/>
                <a:ea typeface="Quantico"/>
                <a:cs typeface="Quantico"/>
                <a:sym typeface="Quantico"/>
              </a:rPr>
              <a:t>Vectors</a:t>
            </a:r>
            <a:endParaRPr sz="2200">
              <a:latin typeface="Quantico"/>
              <a:ea typeface="Quantico"/>
              <a:cs typeface="Quantico"/>
              <a:sym typeface="Quantico"/>
            </a:endParaRPr>
          </a:p>
          <a:p>
            <a:pPr indent="-304800" lvl="0" marL="457200" rtl="0" algn="l">
              <a:lnSpc>
                <a:spcPct val="100000"/>
              </a:lnSpc>
              <a:spcBef>
                <a:spcPts val="800"/>
              </a:spcBef>
              <a:spcAft>
                <a:spcPts val="0"/>
              </a:spcAft>
              <a:buClr>
                <a:schemeClr val="dk1"/>
              </a:buClr>
              <a:buSzPts val="1200"/>
              <a:buFont typeface="Source Code Pro"/>
              <a:buChar char="●"/>
            </a:pPr>
            <a:r>
              <a:rPr lang="en" u="sng">
                <a:hlinkClick r:id="rId3"/>
              </a:rPr>
              <a:t>Gradient artificial intelligence youtube thumbnail</a:t>
            </a:r>
            <a:endParaRPr/>
          </a:p>
          <a:p>
            <a:pPr indent="0" lvl="0" marL="0" rtl="0" algn="l">
              <a:spcBef>
                <a:spcPts val="1000"/>
              </a:spcBef>
              <a:spcAft>
                <a:spcPts val="0"/>
              </a:spcAft>
              <a:buNone/>
            </a:pPr>
            <a:r>
              <a:rPr lang="en" sz="2200">
                <a:latin typeface="Quantico"/>
                <a:ea typeface="Quantico"/>
                <a:cs typeface="Quantico"/>
                <a:sym typeface="Quantico"/>
              </a:rPr>
              <a:t>Photos</a:t>
            </a:r>
            <a:endParaRPr sz="2200">
              <a:latin typeface="Quantico"/>
              <a:ea typeface="Quantico"/>
              <a:cs typeface="Quantico"/>
              <a:sym typeface="Quantico"/>
            </a:endParaRPr>
          </a:p>
          <a:p>
            <a:pPr indent="-304800" lvl="0" marL="457200" rtl="0" algn="l">
              <a:lnSpc>
                <a:spcPct val="100000"/>
              </a:lnSpc>
              <a:spcBef>
                <a:spcPts val="800"/>
              </a:spcBef>
              <a:spcAft>
                <a:spcPts val="0"/>
              </a:spcAft>
              <a:buClr>
                <a:schemeClr val="dk1"/>
              </a:buClr>
              <a:buSzPts val="1200"/>
              <a:buFont typeface="Source Code Pro"/>
              <a:buChar char="●"/>
            </a:pPr>
            <a:r>
              <a:rPr lang="en" u="sng">
                <a:hlinkClick r:id="rId4"/>
              </a:rPr>
              <a:t>Programming background with person working with codes on computer</a:t>
            </a:r>
            <a:endParaRPr/>
          </a:p>
        </p:txBody>
      </p:sp>
      <p:sp>
        <p:nvSpPr>
          <p:cNvPr id="652" name="Google Shape;652;p48"/>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&lt;/ </a:t>
            </a:r>
            <a:r>
              <a:rPr lang="en"/>
              <a:t>Resources</a:t>
            </a:r>
            <a:endParaRPr/>
          </a:p>
        </p:txBody>
      </p:sp>
      <p:sp>
        <p:nvSpPr>
          <p:cNvPr id="653" name="Google Shape;653;p48"/>
          <p:cNvSpPr txBox="1"/>
          <p:nvPr/>
        </p:nvSpPr>
        <p:spPr>
          <a:xfrm>
            <a:off x="7721100" y="3868300"/>
            <a:ext cx="702900" cy="606900"/>
          </a:xfrm>
          <a:prstGeom prst="rect">
            <a:avLst/>
          </a:prstGeom>
          <a:noFill/>
          <a:ln>
            <a:noFill/>
          </a:ln>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lang="en" sz="3600">
                <a:solidFill>
                  <a:schemeClr val="dk1"/>
                </a:solidFill>
                <a:latin typeface="Quantico"/>
                <a:ea typeface="Quantico"/>
                <a:cs typeface="Quantico"/>
                <a:sym typeface="Quantico"/>
              </a:rPr>
              <a:t>/&gt;</a:t>
            </a:r>
            <a:endParaRPr sz="3600">
              <a:solidFill>
                <a:schemeClr val="dk1"/>
              </a:solidFill>
            </a:endParaRPr>
          </a:p>
        </p:txBody>
      </p:sp>
      <p:grpSp>
        <p:nvGrpSpPr>
          <p:cNvPr id="654" name="Google Shape;654;p48"/>
          <p:cNvGrpSpPr/>
          <p:nvPr/>
        </p:nvGrpSpPr>
        <p:grpSpPr>
          <a:xfrm>
            <a:off x="6139775" y="1601350"/>
            <a:ext cx="2119748" cy="1127400"/>
            <a:chOff x="4924170" y="3441525"/>
            <a:chExt cx="3447305" cy="1127400"/>
          </a:xfrm>
        </p:grpSpPr>
        <p:sp>
          <p:nvSpPr>
            <p:cNvPr id="655" name="Google Shape;655;p48"/>
            <p:cNvSpPr/>
            <p:nvPr/>
          </p:nvSpPr>
          <p:spPr>
            <a:xfrm>
              <a:off x="4924170" y="3441525"/>
              <a:ext cx="3447300" cy="1127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8"/>
            <p:cNvSpPr/>
            <p:nvPr/>
          </p:nvSpPr>
          <p:spPr>
            <a:xfrm>
              <a:off x="4924175" y="3441525"/>
              <a:ext cx="34473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7" name="Google Shape;657;p48"/>
          <p:cNvSpPr txBox="1"/>
          <p:nvPr/>
        </p:nvSpPr>
        <p:spPr>
          <a:xfrm>
            <a:off x="6591257" y="1920750"/>
            <a:ext cx="1216800" cy="7461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2"/>
                </a:solidFill>
              </a:rPr>
              <a:t>}</a:t>
            </a:r>
            <a:r>
              <a:rPr lang="en" sz="3600">
                <a:solidFill>
                  <a:schemeClr val="dk1"/>
                </a:solidFill>
              </a:rPr>
              <a:t> /&gt; </a:t>
            </a:r>
            <a:r>
              <a:rPr lang="en" sz="3600">
                <a:solidFill>
                  <a:schemeClr val="accent1"/>
                </a:solidFill>
              </a:rPr>
              <a:t>[</a:t>
            </a:r>
            <a:endParaRPr sz="3600">
              <a:solidFill>
                <a:schemeClr val="accen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1" name="Shape 661"/>
        <p:cNvGrpSpPr/>
        <p:nvPr/>
      </p:nvGrpSpPr>
      <p:grpSpPr>
        <a:xfrm>
          <a:off x="0" y="0"/>
          <a:ext cx="0" cy="0"/>
          <a:chOff x="0" y="0"/>
          <a:chExt cx="0" cy="0"/>
        </a:xfrm>
      </p:grpSpPr>
      <p:sp>
        <p:nvSpPr>
          <p:cNvPr id="662" name="Google Shape;662;p4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63" name="Google Shape;663;p49"/>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7" name="Shape 667"/>
        <p:cNvGrpSpPr/>
        <p:nvPr/>
      </p:nvGrpSpPr>
      <p:grpSpPr>
        <a:xfrm>
          <a:off x="0" y="0"/>
          <a:ext cx="0" cy="0"/>
          <a:chOff x="0" y="0"/>
          <a:chExt cx="0" cy="0"/>
        </a:xfrm>
      </p:grpSpPr>
      <p:sp>
        <p:nvSpPr>
          <p:cNvPr id="668" name="Google Shape;668;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669" name="Google Shape;669;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3" name="Shape 673"/>
        <p:cNvGrpSpPr/>
        <p:nvPr/>
      </p:nvGrpSpPr>
      <p:grpSpPr>
        <a:xfrm>
          <a:off x="0" y="0"/>
          <a:ext cx="0" cy="0"/>
          <a:chOff x="0" y="0"/>
          <a:chExt cx="0" cy="0"/>
        </a:xfrm>
      </p:grpSpPr>
      <p:sp>
        <p:nvSpPr>
          <p:cNvPr id="674" name="Google Shape;674;p51"/>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Quantico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val="tx"/>
                    </a:ext>
                  </a:extLst>
                </a:hlinkClick>
              </a:rPr>
              <a:t>https://fonts.google.com/specimen/Quantico</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Source Code Pro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val="tx"/>
                    </a:ext>
                  </a:extLst>
                </a:hlinkClick>
              </a:rPr>
              <a:t>https://fonts.google.com/specimen/Source+Code+Pro</a:t>
            </a:r>
            <a:r>
              <a:rPr lang="en" sz="1100">
                <a:solidFill>
                  <a:schemeClr val="lt1"/>
                </a:solidFill>
              </a:rPr>
              <a:t>)</a:t>
            </a:r>
            <a:endParaRPr sz="1100">
              <a:solidFill>
                <a:schemeClr val="lt1"/>
              </a:solidFill>
            </a:endParaRPr>
          </a:p>
        </p:txBody>
      </p:sp>
      <p:sp>
        <p:nvSpPr>
          <p:cNvPr id="675" name="Google Shape;675;p51"/>
          <p:cNvSpPr/>
          <p:nvPr/>
        </p:nvSpPr>
        <p:spPr>
          <a:xfrm>
            <a:off x="3114475" y="2947800"/>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1"/>
          <p:cNvSpPr/>
          <p:nvPr/>
        </p:nvSpPr>
        <p:spPr>
          <a:xfrm>
            <a:off x="4176295" y="2947800"/>
            <a:ext cx="791400" cy="754200"/>
          </a:xfrm>
          <a:prstGeom prst="roundRect">
            <a:avLst>
              <a:gd fmla="val 16667" name="adj"/>
            </a:avLst>
          </a:prstGeom>
          <a:solidFill>
            <a:srgbClr val="2D323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1"/>
          <p:cNvSpPr/>
          <p:nvPr/>
        </p:nvSpPr>
        <p:spPr>
          <a:xfrm>
            <a:off x="5238114" y="2947800"/>
            <a:ext cx="791400" cy="754200"/>
          </a:xfrm>
          <a:prstGeom prst="roundRect">
            <a:avLst>
              <a:gd fmla="val 16667" name="adj"/>
            </a:avLst>
          </a:prstGeom>
          <a:solidFill>
            <a:srgbClr val="24283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1"/>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679" name="Google Shape;679;p51"/>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#2d323c</a:t>
            </a:r>
            <a:endParaRPr sz="1000">
              <a:solidFill>
                <a:srgbClr val="FFFFFF"/>
              </a:solidFill>
            </a:endParaRPr>
          </a:p>
        </p:txBody>
      </p:sp>
      <p:sp>
        <p:nvSpPr>
          <p:cNvPr id="680" name="Google Shape;680;p51"/>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#242830</a:t>
            </a:r>
            <a:endParaRPr sz="1000">
              <a:solidFill>
                <a:srgbClr val="FFFFFF"/>
              </a:solidFill>
            </a:endParaRPr>
          </a:p>
        </p:txBody>
      </p:sp>
      <p:sp>
        <p:nvSpPr>
          <p:cNvPr id="681" name="Google Shape;681;p51"/>
          <p:cNvSpPr/>
          <p:nvPr/>
        </p:nvSpPr>
        <p:spPr>
          <a:xfrm>
            <a:off x="2583563" y="3878900"/>
            <a:ext cx="791400" cy="754200"/>
          </a:xfrm>
          <a:prstGeom prst="roundRect">
            <a:avLst>
              <a:gd fmla="val 16667" name="adj"/>
            </a:avLst>
          </a:prstGeom>
          <a:solidFill>
            <a:srgbClr val="FFDB5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1"/>
          <p:cNvSpPr/>
          <p:nvPr/>
        </p:nvSpPr>
        <p:spPr>
          <a:xfrm>
            <a:off x="3645382" y="3878900"/>
            <a:ext cx="791400" cy="754200"/>
          </a:xfrm>
          <a:prstGeom prst="roundRect">
            <a:avLst>
              <a:gd fmla="val 16667" name="adj"/>
            </a:avLst>
          </a:prstGeom>
          <a:solidFill>
            <a:srgbClr val="94EE6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1"/>
          <p:cNvSpPr/>
          <p:nvPr/>
        </p:nvSpPr>
        <p:spPr>
          <a:xfrm>
            <a:off x="4707202" y="3878900"/>
            <a:ext cx="791400" cy="754200"/>
          </a:xfrm>
          <a:prstGeom prst="roundRect">
            <a:avLst>
              <a:gd fmla="val 16667" name="adj"/>
            </a:avLst>
          </a:prstGeom>
          <a:solidFill>
            <a:srgbClr val="E8198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1"/>
          <p:cNvSpPr txBox="1"/>
          <p:nvPr/>
        </p:nvSpPr>
        <p:spPr>
          <a:xfrm>
            <a:off x="258356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#ffdb5d</a:t>
            </a:r>
            <a:endParaRPr sz="1000">
              <a:solidFill>
                <a:schemeClr val="dk1"/>
              </a:solidFill>
            </a:endParaRPr>
          </a:p>
        </p:txBody>
      </p:sp>
      <p:sp>
        <p:nvSpPr>
          <p:cNvPr id="685" name="Google Shape;685;p51"/>
          <p:cNvSpPr txBox="1"/>
          <p:nvPr/>
        </p:nvSpPr>
        <p:spPr>
          <a:xfrm>
            <a:off x="364538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#94ee6b</a:t>
            </a:r>
            <a:endParaRPr sz="1000">
              <a:solidFill>
                <a:schemeClr val="dk1"/>
              </a:solidFill>
            </a:endParaRPr>
          </a:p>
        </p:txBody>
      </p:sp>
      <p:sp>
        <p:nvSpPr>
          <p:cNvPr id="686" name="Google Shape;686;p51"/>
          <p:cNvSpPr txBox="1"/>
          <p:nvPr/>
        </p:nvSpPr>
        <p:spPr>
          <a:xfrm>
            <a:off x="4707213"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#e81981</a:t>
            </a:r>
            <a:endParaRPr sz="1000">
              <a:solidFill>
                <a:srgbClr val="FFFFFF"/>
              </a:solidFill>
            </a:endParaRPr>
          </a:p>
        </p:txBody>
      </p:sp>
      <p:sp>
        <p:nvSpPr>
          <p:cNvPr id="687" name="Google Shape;687;p51"/>
          <p:cNvSpPr/>
          <p:nvPr/>
        </p:nvSpPr>
        <p:spPr>
          <a:xfrm>
            <a:off x="5769038" y="3878900"/>
            <a:ext cx="791400" cy="754200"/>
          </a:xfrm>
          <a:prstGeom prst="roundRect">
            <a:avLst>
              <a:gd fmla="val 16667" name="adj"/>
            </a:avLst>
          </a:prstGeom>
          <a:solidFill>
            <a:srgbClr val="BD64B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1"/>
          <p:cNvSpPr txBox="1"/>
          <p:nvPr/>
        </p:nvSpPr>
        <p:spPr>
          <a:xfrm>
            <a:off x="5769038"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#bd64b5</a:t>
            </a:r>
            <a:endParaRPr sz="1000">
              <a:solidFill>
                <a:srgbClr val="FFFFFF"/>
              </a:solidFill>
            </a:endParaRPr>
          </a:p>
        </p:txBody>
      </p:sp>
      <p:sp>
        <p:nvSpPr>
          <p:cNvPr id="689" name="Google Shape;689;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3" name="Shape 693"/>
        <p:cNvGrpSpPr/>
        <p:nvPr/>
      </p:nvGrpSpPr>
      <p:grpSpPr>
        <a:xfrm>
          <a:off x="0" y="0"/>
          <a:ext cx="0" cy="0"/>
          <a:chOff x="0" y="0"/>
          <a:chExt cx="0" cy="0"/>
        </a:xfrm>
      </p:grpSpPr>
      <p:sp>
        <p:nvSpPr>
          <p:cNvPr id="694" name="Google Shape;694;p52"/>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695" name="Google Shape;695;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696" name="Google Shape;696;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697" name="Google Shape;697;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698" name="Google Shape;698;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699" name="Google Shape;699;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700" name="Google Shape;700;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701" name="Google Shape;701;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702" name="Google Shape;702;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703" name="Google Shape;703;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704" name="Google Shape;704;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705" name="Google Shape;705;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9" name="Shape 709"/>
        <p:cNvGrpSpPr/>
        <p:nvPr/>
      </p:nvGrpSpPr>
      <p:grpSpPr>
        <a:xfrm>
          <a:off x="0" y="0"/>
          <a:ext cx="0" cy="0"/>
          <a:chOff x="0" y="0"/>
          <a:chExt cx="0" cy="0"/>
        </a:xfrm>
      </p:grpSpPr>
      <p:sp>
        <p:nvSpPr>
          <p:cNvPr id="710" name="Google Shape;710;p53"/>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711" name="Google Shape;711;p53"/>
          <p:cNvGrpSpPr/>
          <p:nvPr/>
        </p:nvGrpSpPr>
        <p:grpSpPr>
          <a:xfrm>
            <a:off x="5117640" y="3085736"/>
            <a:ext cx="474294" cy="551291"/>
            <a:chOff x="4727025" y="1332775"/>
            <a:chExt cx="59900" cy="69625"/>
          </a:xfrm>
        </p:grpSpPr>
        <p:sp>
          <p:nvSpPr>
            <p:cNvPr id="712" name="Google Shape;712;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53"/>
          <p:cNvGrpSpPr/>
          <p:nvPr/>
        </p:nvGrpSpPr>
        <p:grpSpPr>
          <a:xfrm>
            <a:off x="5731296" y="2314340"/>
            <a:ext cx="555653" cy="557031"/>
            <a:chOff x="4820425" y="1329900"/>
            <a:chExt cx="70175" cy="70350"/>
          </a:xfrm>
        </p:grpSpPr>
        <p:sp>
          <p:nvSpPr>
            <p:cNvPr id="715" name="Google Shape;715;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 name="Google Shape;719;p53"/>
          <p:cNvGrpSpPr/>
          <p:nvPr/>
        </p:nvGrpSpPr>
        <p:grpSpPr>
          <a:xfrm>
            <a:off x="6357664" y="2318845"/>
            <a:ext cx="582574" cy="533871"/>
            <a:chOff x="4903200" y="1331525"/>
            <a:chExt cx="73575" cy="67425"/>
          </a:xfrm>
        </p:grpSpPr>
        <p:sp>
          <p:nvSpPr>
            <p:cNvPr id="720" name="Google Shape;720;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 name="Google Shape;722;p53"/>
          <p:cNvGrpSpPr/>
          <p:nvPr/>
        </p:nvGrpSpPr>
        <p:grpSpPr>
          <a:xfrm>
            <a:off x="5717142" y="3078709"/>
            <a:ext cx="583960" cy="565345"/>
            <a:chOff x="4815575" y="1416800"/>
            <a:chExt cx="73750" cy="71400"/>
          </a:xfrm>
        </p:grpSpPr>
        <p:sp>
          <p:nvSpPr>
            <p:cNvPr id="723" name="Google Shape;723;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53"/>
          <p:cNvGrpSpPr/>
          <p:nvPr/>
        </p:nvGrpSpPr>
        <p:grpSpPr>
          <a:xfrm>
            <a:off x="6351924" y="3108896"/>
            <a:ext cx="589898" cy="504970"/>
            <a:chOff x="4902475" y="1418875"/>
            <a:chExt cx="74500" cy="63775"/>
          </a:xfrm>
        </p:grpSpPr>
        <p:sp>
          <p:nvSpPr>
            <p:cNvPr id="727" name="Google Shape;727;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53"/>
          <p:cNvGrpSpPr/>
          <p:nvPr/>
        </p:nvGrpSpPr>
        <p:grpSpPr>
          <a:xfrm>
            <a:off x="5727139" y="3826000"/>
            <a:ext cx="563967" cy="567127"/>
            <a:chOff x="4818100" y="1507675"/>
            <a:chExt cx="71225" cy="71625"/>
          </a:xfrm>
        </p:grpSpPr>
        <p:sp>
          <p:nvSpPr>
            <p:cNvPr id="730" name="Google Shape;730;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53"/>
          <p:cNvGrpSpPr/>
          <p:nvPr/>
        </p:nvGrpSpPr>
        <p:grpSpPr>
          <a:xfrm>
            <a:off x="5040636" y="3829461"/>
            <a:ext cx="628301" cy="588505"/>
            <a:chOff x="4721450" y="1509475"/>
            <a:chExt cx="79350" cy="74325"/>
          </a:xfrm>
        </p:grpSpPr>
        <p:sp>
          <p:nvSpPr>
            <p:cNvPr id="735" name="Google Shape;735;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53"/>
          <p:cNvGrpSpPr/>
          <p:nvPr/>
        </p:nvGrpSpPr>
        <p:grpSpPr>
          <a:xfrm>
            <a:off x="6386170" y="3814027"/>
            <a:ext cx="557038" cy="562772"/>
            <a:chOff x="4906800" y="1507500"/>
            <a:chExt cx="70350" cy="71075"/>
          </a:xfrm>
        </p:grpSpPr>
        <p:sp>
          <p:nvSpPr>
            <p:cNvPr id="740" name="Google Shape;740;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53"/>
          <p:cNvGrpSpPr/>
          <p:nvPr/>
        </p:nvGrpSpPr>
        <p:grpSpPr>
          <a:xfrm>
            <a:off x="4423778" y="2340963"/>
            <a:ext cx="517934" cy="517934"/>
            <a:chOff x="3736598" y="2170606"/>
            <a:chExt cx="404889" cy="404889"/>
          </a:xfrm>
        </p:grpSpPr>
        <p:sp>
          <p:nvSpPr>
            <p:cNvPr id="746" name="Google Shape;746;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53"/>
          <p:cNvGrpSpPr/>
          <p:nvPr/>
        </p:nvGrpSpPr>
        <p:grpSpPr>
          <a:xfrm>
            <a:off x="3690839" y="2341061"/>
            <a:ext cx="586986" cy="517740"/>
            <a:chOff x="3161917" y="2170682"/>
            <a:chExt cx="458870" cy="404737"/>
          </a:xfrm>
        </p:grpSpPr>
        <p:sp>
          <p:nvSpPr>
            <p:cNvPr id="751" name="Google Shape;751;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53"/>
          <p:cNvGrpSpPr/>
          <p:nvPr/>
        </p:nvGrpSpPr>
        <p:grpSpPr>
          <a:xfrm>
            <a:off x="3713860" y="3102400"/>
            <a:ext cx="540943" cy="517963"/>
            <a:chOff x="3179914" y="2889488"/>
            <a:chExt cx="422876" cy="404911"/>
          </a:xfrm>
        </p:grpSpPr>
        <p:sp>
          <p:nvSpPr>
            <p:cNvPr id="755" name="Google Shape;755;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53"/>
          <p:cNvGrpSpPr/>
          <p:nvPr/>
        </p:nvGrpSpPr>
        <p:grpSpPr>
          <a:xfrm>
            <a:off x="4414654" y="3102358"/>
            <a:ext cx="536180" cy="518047"/>
            <a:chOff x="3729467" y="2889422"/>
            <a:chExt cx="419153" cy="404977"/>
          </a:xfrm>
        </p:grpSpPr>
        <p:sp>
          <p:nvSpPr>
            <p:cNvPr id="762" name="Google Shape;762;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53"/>
          <p:cNvGrpSpPr/>
          <p:nvPr/>
        </p:nvGrpSpPr>
        <p:grpSpPr>
          <a:xfrm>
            <a:off x="1951688" y="3445787"/>
            <a:ext cx="965351" cy="134611"/>
            <a:chOff x="4411970" y="2962952"/>
            <a:chExt cx="706544" cy="104212"/>
          </a:xfrm>
        </p:grpSpPr>
        <p:sp>
          <p:nvSpPr>
            <p:cNvPr id="770" name="Google Shape;770;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53"/>
          <p:cNvGrpSpPr/>
          <p:nvPr/>
        </p:nvGrpSpPr>
        <p:grpSpPr>
          <a:xfrm>
            <a:off x="1951688" y="3041077"/>
            <a:ext cx="960158" cy="289172"/>
            <a:chOff x="4411970" y="2726085"/>
            <a:chExt cx="643107" cy="193659"/>
          </a:xfrm>
        </p:grpSpPr>
        <p:sp>
          <p:nvSpPr>
            <p:cNvPr id="775" name="Google Shape;775;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3"/>
          <p:cNvGrpSpPr/>
          <p:nvPr/>
        </p:nvGrpSpPr>
        <p:grpSpPr>
          <a:xfrm>
            <a:off x="960185" y="3295400"/>
            <a:ext cx="811503" cy="252584"/>
            <a:chOff x="4411970" y="4340222"/>
            <a:chExt cx="779467" cy="242683"/>
          </a:xfrm>
        </p:grpSpPr>
        <p:sp>
          <p:nvSpPr>
            <p:cNvPr id="779" name="Google Shape;779;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53"/>
          <p:cNvGrpSpPr/>
          <p:nvPr/>
        </p:nvGrpSpPr>
        <p:grpSpPr>
          <a:xfrm>
            <a:off x="1951688" y="2709308"/>
            <a:ext cx="965160" cy="216230"/>
            <a:chOff x="4411970" y="2468674"/>
            <a:chExt cx="747317" cy="167425"/>
          </a:xfrm>
        </p:grpSpPr>
        <p:sp>
          <p:nvSpPr>
            <p:cNvPr id="783" name="Google Shape;783;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 name="Google Shape;785;p5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 name="Google Shape;786;p53"/>
          <p:cNvGrpSpPr/>
          <p:nvPr/>
        </p:nvGrpSpPr>
        <p:grpSpPr>
          <a:xfrm>
            <a:off x="959254" y="2334687"/>
            <a:ext cx="1959041" cy="208784"/>
            <a:chOff x="6336019" y="3733725"/>
            <a:chExt cx="2566206" cy="351310"/>
          </a:xfrm>
        </p:grpSpPr>
        <p:sp>
          <p:nvSpPr>
            <p:cNvPr id="787" name="Google Shape;787;p5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53"/>
          <p:cNvGrpSpPr/>
          <p:nvPr/>
        </p:nvGrpSpPr>
        <p:grpSpPr>
          <a:xfrm>
            <a:off x="1951688" y="3950602"/>
            <a:ext cx="946551" cy="153200"/>
            <a:chOff x="4404545" y="3301592"/>
            <a:chExt cx="782403" cy="129272"/>
          </a:xfrm>
        </p:grpSpPr>
        <p:sp>
          <p:nvSpPr>
            <p:cNvPr id="792" name="Google Shape;792;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 name="Google Shape;794;p53"/>
          <p:cNvGrpSpPr/>
          <p:nvPr/>
        </p:nvGrpSpPr>
        <p:grpSpPr>
          <a:xfrm>
            <a:off x="1951688" y="3695937"/>
            <a:ext cx="962257" cy="139127"/>
            <a:chOff x="4411970" y="3131459"/>
            <a:chExt cx="710520" cy="117397"/>
          </a:xfrm>
        </p:grpSpPr>
        <p:sp>
          <p:nvSpPr>
            <p:cNvPr id="795" name="Google Shape;795;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797" name="Google Shape;797;p5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 name="Google Shape;798;p53"/>
          <p:cNvGrpSpPr/>
          <p:nvPr/>
        </p:nvGrpSpPr>
        <p:grpSpPr>
          <a:xfrm>
            <a:off x="951833" y="3621603"/>
            <a:ext cx="823838" cy="458988"/>
            <a:chOff x="4411970" y="1801825"/>
            <a:chExt cx="734586" cy="409262"/>
          </a:xfrm>
        </p:grpSpPr>
        <p:sp>
          <p:nvSpPr>
            <p:cNvPr id="799" name="Google Shape;799;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53"/>
          <p:cNvGrpSpPr/>
          <p:nvPr/>
        </p:nvGrpSpPr>
        <p:grpSpPr>
          <a:xfrm>
            <a:off x="3056804" y="2339173"/>
            <a:ext cx="521514" cy="521514"/>
            <a:chOff x="5681300" y="2527788"/>
            <a:chExt cx="805800" cy="805800"/>
          </a:xfrm>
        </p:grpSpPr>
        <p:sp>
          <p:nvSpPr>
            <p:cNvPr id="802" name="Google Shape;802;p5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 name="Google Shape;804;p53"/>
          <p:cNvGrpSpPr/>
          <p:nvPr/>
        </p:nvGrpSpPr>
        <p:grpSpPr>
          <a:xfrm>
            <a:off x="3051044" y="3094865"/>
            <a:ext cx="533033" cy="533033"/>
            <a:chOff x="4049800" y="640400"/>
            <a:chExt cx="858900" cy="858900"/>
          </a:xfrm>
        </p:grpSpPr>
        <p:sp>
          <p:nvSpPr>
            <p:cNvPr id="805" name="Google Shape;805;p5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53"/>
          <p:cNvGrpSpPr/>
          <p:nvPr/>
        </p:nvGrpSpPr>
        <p:grpSpPr>
          <a:xfrm>
            <a:off x="2976527" y="3772543"/>
            <a:ext cx="682068" cy="682068"/>
            <a:chOff x="5080188" y="927900"/>
            <a:chExt cx="961200" cy="961200"/>
          </a:xfrm>
        </p:grpSpPr>
        <p:sp>
          <p:nvSpPr>
            <p:cNvPr id="808" name="Google Shape;808;p5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53"/>
          <p:cNvGrpSpPr/>
          <p:nvPr/>
        </p:nvGrpSpPr>
        <p:grpSpPr>
          <a:xfrm>
            <a:off x="4440026" y="3869234"/>
            <a:ext cx="505650" cy="504006"/>
            <a:chOff x="6039282" y="1042577"/>
            <a:chExt cx="734315" cy="731929"/>
          </a:xfrm>
        </p:grpSpPr>
        <p:sp>
          <p:nvSpPr>
            <p:cNvPr id="817" name="Google Shape;817;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 name="Google Shape;838;p53"/>
          <p:cNvGrpSpPr/>
          <p:nvPr/>
        </p:nvGrpSpPr>
        <p:grpSpPr>
          <a:xfrm>
            <a:off x="5052628" y="2298862"/>
            <a:ext cx="567744" cy="602136"/>
            <a:chOff x="1825800" y="1651625"/>
            <a:chExt cx="539989" cy="571775"/>
          </a:xfrm>
        </p:grpSpPr>
        <p:sp>
          <p:nvSpPr>
            <p:cNvPr id="839" name="Google Shape;839;p5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 name="Google Shape;843;p53"/>
          <p:cNvGrpSpPr/>
          <p:nvPr/>
        </p:nvGrpSpPr>
        <p:grpSpPr>
          <a:xfrm>
            <a:off x="3727557" y="3855579"/>
            <a:ext cx="508123" cy="507955"/>
            <a:chOff x="1897577" y="2802432"/>
            <a:chExt cx="492176" cy="492014"/>
          </a:xfrm>
        </p:grpSpPr>
        <p:sp>
          <p:nvSpPr>
            <p:cNvPr id="844" name="Google Shape;844;p5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53"/>
          <p:cNvGrpSpPr/>
          <p:nvPr/>
        </p:nvGrpSpPr>
        <p:grpSpPr>
          <a:xfrm>
            <a:off x="959087" y="4169123"/>
            <a:ext cx="809227" cy="200842"/>
            <a:chOff x="2013045" y="4813233"/>
            <a:chExt cx="921986" cy="228854"/>
          </a:xfrm>
        </p:grpSpPr>
        <p:sp>
          <p:nvSpPr>
            <p:cNvPr id="857" name="Google Shape;857;p5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53"/>
          <p:cNvGrpSpPr/>
          <p:nvPr/>
        </p:nvGrpSpPr>
        <p:grpSpPr>
          <a:xfrm>
            <a:off x="967547" y="2656004"/>
            <a:ext cx="792421" cy="269941"/>
            <a:chOff x="1046767" y="4756633"/>
            <a:chExt cx="859646" cy="292841"/>
          </a:xfrm>
        </p:grpSpPr>
        <p:sp>
          <p:nvSpPr>
            <p:cNvPr id="860" name="Google Shape;860;p5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 name="Google Shape;863;p5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 name="Google Shape;867;p53"/>
          <p:cNvGrpSpPr/>
          <p:nvPr/>
        </p:nvGrpSpPr>
        <p:grpSpPr>
          <a:xfrm>
            <a:off x="7103403" y="2550562"/>
            <a:ext cx="166473" cy="141497"/>
            <a:chOff x="4660325" y="1866850"/>
            <a:chExt cx="68350" cy="58100"/>
          </a:xfrm>
        </p:grpSpPr>
        <p:sp>
          <p:nvSpPr>
            <p:cNvPr id="868" name="Google Shape;868;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53"/>
          <p:cNvGrpSpPr/>
          <p:nvPr/>
        </p:nvGrpSpPr>
        <p:grpSpPr>
          <a:xfrm>
            <a:off x="7412747" y="2576286"/>
            <a:ext cx="162515" cy="90049"/>
            <a:chOff x="4791775" y="1877500"/>
            <a:chExt cx="66725" cy="36975"/>
          </a:xfrm>
        </p:grpSpPr>
        <p:sp>
          <p:nvSpPr>
            <p:cNvPr id="871" name="Google Shape;871;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 name="Google Shape;873;p53"/>
          <p:cNvGrpSpPr/>
          <p:nvPr/>
        </p:nvGrpSpPr>
        <p:grpSpPr>
          <a:xfrm>
            <a:off x="7734460" y="2576286"/>
            <a:ext cx="144979" cy="90049"/>
            <a:chOff x="4923925" y="1877500"/>
            <a:chExt cx="59525" cy="36975"/>
          </a:xfrm>
        </p:grpSpPr>
        <p:sp>
          <p:nvSpPr>
            <p:cNvPr id="874" name="Google Shape;874;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53"/>
          <p:cNvGrpSpPr/>
          <p:nvPr/>
        </p:nvGrpSpPr>
        <p:grpSpPr>
          <a:xfrm>
            <a:off x="8028952" y="2558477"/>
            <a:ext cx="141447" cy="125667"/>
            <a:chOff x="5058450" y="1870100"/>
            <a:chExt cx="58075" cy="51600"/>
          </a:xfrm>
        </p:grpSpPr>
        <p:sp>
          <p:nvSpPr>
            <p:cNvPr id="877" name="Google Shape;877;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 name="Google Shape;879;p53"/>
          <p:cNvGrpSpPr/>
          <p:nvPr/>
        </p:nvGrpSpPr>
        <p:grpSpPr>
          <a:xfrm>
            <a:off x="7443466" y="2980885"/>
            <a:ext cx="101077" cy="107645"/>
            <a:chOff x="4811425" y="2065025"/>
            <a:chExt cx="41500" cy="44200"/>
          </a:xfrm>
        </p:grpSpPr>
        <p:sp>
          <p:nvSpPr>
            <p:cNvPr id="880" name="Google Shape;880;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53"/>
          <p:cNvGrpSpPr/>
          <p:nvPr/>
        </p:nvGrpSpPr>
        <p:grpSpPr>
          <a:xfrm>
            <a:off x="7735904" y="2981098"/>
            <a:ext cx="120867" cy="107218"/>
            <a:chOff x="4929875" y="2065025"/>
            <a:chExt cx="49625" cy="44025"/>
          </a:xfrm>
        </p:grpSpPr>
        <p:sp>
          <p:nvSpPr>
            <p:cNvPr id="883" name="Google Shape;883;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 name="Google Shape;885;p53"/>
          <p:cNvGrpSpPr/>
          <p:nvPr/>
        </p:nvGrpSpPr>
        <p:grpSpPr>
          <a:xfrm>
            <a:off x="8064572" y="2984112"/>
            <a:ext cx="70206" cy="101191"/>
            <a:chOff x="5083925" y="2066350"/>
            <a:chExt cx="28825" cy="41550"/>
          </a:xfrm>
        </p:grpSpPr>
        <p:sp>
          <p:nvSpPr>
            <p:cNvPr id="886" name="Google Shape;886;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53"/>
          <p:cNvGrpSpPr/>
          <p:nvPr/>
        </p:nvGrpSpPr>
        <p:grpSpPr>
          <a:xfrm>
            <a:off x="7096126" y="2999759"/>
            <a:ext cx="181026" cy="69896"/>
            <a:chOff x="4659775" y="2072775"/>
            <a:chExt cx="74325" cy="28700"/>
          </a:xfrm>
        </p:grpSpPr>
        <p:sp>
          <p:nvSpPr>
            <p:cNvPr id="889" name="Google Shape;889;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53"/>
          <p:cNvGrpSpPr/>
          <p:nvPr/>
        </p:nvGrpSpPr>
        <p:grpSpPr>
          <a:xfrm>
            <a:off x="8015982" y="2790324"/>
            <a:ext cx="167387" cy="89197"/>
            <a:chOff x="4662475" y="1976500"/>
            <a:chExt cx="68725" cy="36625"/>
          </a:xfrm>
        </p:grpSpPr>
        <p:sp>
          <p:nvSpPr>
            <p:cNvPr id="893" name="Google Shape;893;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 name="Google Shape;896;p53"/>
          <p:cNvGrpSpPr/>
          <p:nvPr/>
        </p:nvGrpSpPr>
        <p:grpSpPr>
          <a:xfrm>
            <a:off x="7712887" y="2793764"/>
            <a:ext cx="166899" cy="82317"/>
            <a:chOff x="4920150" y="1977875"/>
            <a:chExt cx="68525" cy="33800"/>
          </a:xfrm>
        </p:grpSpPr>
        <p:sp>
          <p:nvSpPr>
            <p:cNvPr id="897" name="Google Shape;897;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53"/>
          <p:cNvGrpSpPr/>
          <p:nvPr/>
        </p:nvGrpSpPr>
        <p:grpSpPr>
          <a:xfrm>
            <a:off x="7124044" y="3197682"/>
            <a:ext cx="125190" cy="127859"/>
            <a:chOff x="4676550" y="2160575"/>
            <a:chExt cx="51400" cy="52500"/>
          </a:xfrm>
        </p:grpSpPr>
        <p:sp>
          <p:nvSpPr>
            <p:cNvPr id="901" name="Google Shape;901;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53"/>
          <p:cNvGrpSpPr/>
          <p:nvPr/>
        </p:nvGrpSpPr>
        <p:grpSpPr>
          <a:xfrm>
            <a:off x="7421302" y="3204714"/>
            <a:ext cx="145405" cy="113794"/>
            <a:chOff x="4768325" y="2163475"/>
            <a:chExt cx="59700" cy="46725"/>
          </a:xfrm>
        </p:grpSpPr>
        <p:sp>
          <p:nvSpPr>
            <p:cNvPr id="905" name="Google Shape;905;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 name="Google Shape;907;p5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 name="Google Shape;913;p53"/>
          <p:cNvGrpSpPr/>
          <p:nvPr/>
        </p:nvGrpSpPr>
        <p:grpSpPr>
          <a:xfrm>
            <a:off x="7437621" y="3459808"/>
            <a:ext cx="112768" cy="106853"/>
            <a:chOff x="4768575" y="2253950"/>
            <a:chExt cx="46300" cy="43875"/>
          </a:xfrm>
        </p:grpSpPr>
        <p:sp>
          <p:nvSpPr>
            <p:cNvPr id="914" name="Google Shape;914;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53"/>
          <p:cNvGrpSpPr/>
          <p:nvPr/>
        </p:nvGrpSpPr>
        <p:grpSpPr>
          <a:xfrm>
            <a:off x="7737243" y="3948834"/>
            <a:ext cx="118187" cy="146246"/>
            <a:chOff x="4960900" y="2433225"/>
            <a:chExt cx="48525" cy="60050"/>
          </a:xfrm>
        </p:grpSpPr>
        <p:sp>
          <p:nvSpPr>
            <p:cNvPr id="917" name="Google Shape;917;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53"/>
          <p:cNvGrpSpPr/>
          <p:nvPr/>
        </p:nvGrpSpPr>
        <p:grpSpPr>
          <a:xfrm>
            <a:off x="7425808" y="4212895"/>
            <a:ext cx="136394" cy="143810"/>
            <a:chOff x="4854075" y="2527625"/>
            <a:chExt cx="56000" cy="59050"/>
          </a:xfrm>
        </p:grpSpPr>
        <p:sp>
          <p:nvSpPr>
            <p:cNvPr id="920" name="Google Shape;920;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 name="Google Shape;922;p5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5" name="Google Shape;925;p53"/>
          <p:cNvGrpSpPr/>
          <p:nvPr/>
        </p:nvGrpSpPr>
        <p:grpSpPr>
          <a:xfrm>
            <a:off x="8050020" y="3676639"/>
            <a:ext cx="99312" cy="160797"/>
            <a:chOff x="5059700" y="2334775"/>
            <a:chExt cx="40775" cy="66025"/>
          </a:xfrm>
        </p:grpSpPr>
        <p:sp>
          <p:nvSpPr>
            <p:cNvPr id="926" name="Google Shape;926;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53"/>
          <p:cNvGrpSpPr/>
          <p:nvPr/>
        </p:nvGrpSpPr>
        <p:grpSpPr>
          <a:xfrm>
            <a:off x="8007184" y="3941771"/>
            <a:ext cx="184984" cy="160371"/>
            <a:chOff x="5037700" y="2430325"/>
            <a:chExt cx="75950" cy="65850"/>
          </a:xfrm>
        </p:grpSpPr>
        <p:sp>
          <p:nvSpPr>
            <p:cNvPr id="936" name="Google Shape;936;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53"/>
          <p:cNvGrpSpPr/>
          <p:nvPr/>
        </p:nvGrpSpPr>
        <p:grpSpPr>
          <a:xfrm>
            <a:off x="7426689" y="3708223"/>
            <a:ext cx="173014" cy="97629"/>
            <a:chOff x="4756975" y="2341800"/>
            <a:chExt cx="91975" cy="51925"/>
          </a:xfrm>
        </p:grpSpPr>
        <p:sp>
          <p:nvSpPr>
            <p:cNvPr id="939" name="Google Shape;939;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53"/>
          <p:cNvGrpSpPr/>
          <p:nvPr/>
        </p:nvGrpSpPr>
        <p:grpSpPr>
          <a:xfrm>
            <a:off x="7693626" y="4196920"/>
            <a:ext cx="212497" cy="175761"/>
            <a:chOff x="4943575" y="2516350"/>
            <a:chExt cx="98675" cy="81700"/>
          </a:xfrm>
        </p:grpSpPr>
        <p:sp>
          <p:nvSpPr>
            <p:cNvPr id="960" name="Google Shape;960;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 name="Google Shape;1038;p5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 name="Shape 1046"/>
        <p:cNvGrpSpPr/>
        <p:nvPr/>
      </p:nvGrpSpPr>
      <p:grpSpPr>
        <a:xfrm>
          <a:off x="0" y="0"/>
          <a:ext cx="0" cy="0"/>
          <a:chOff x="0" y="0"/>
          <a:chExt cx="0" cy="0"/>
        </a:xfrm>
      </p:grpSpPr>
      <p:grpSp>
        <p:nvGrpSpPr>
          <p:cNvPr id="1047" name="Google Shape;1047;p54"/>
          <p:cNvGrpSpPr/>
          <p:nvPr/>
        </p:nvGrpSpPr>
        <p:grpSpPr>
          <a:xfrm>
            <a:off x="6681268" y="3584496"/>
            <a:ext cx="560636" cy="516497"/>
            <a:chOff x="6652051" y="3714143"/>
            <a:chExt cx="560636" cy="516497"/>
          </a:xfrm>
        </p:grpSpPr>
        <p:grpSp>
          <p:nvGrpSpPr>
            <p:cNvPr id="1048" name="Google Shape;1048;p54"/>
            <p:cNvGrpSpPr/>
            <p:nvPr/>
          </p:nvGrpSpPr>
          <p:grpSpPr>
            <a:xfrm>
              <a:off x="6669657" y="3716715"/>
              <a:ext cx="466768" cy="464314"/>
              <a:chOff x="3139766" y="765669"/>
              <a:chExt cx="886380" cy="881888"/>
            </a:xfrm>
          </p:grpSpPr>
          <p:grpSp>
            <p:nvGrpSpPr>
              <p:cNvPr id="1049" name="Google Shape;1049;p54"/>
              <p:cNvGrpSpPr/>
              <p:nvPr/>
            </p:nvGrpSpPr>
            <p:grpSpPr>
              <a:xfrm>
                <a:off x="3139766" y="765669"/>
                <a:ext cx="886380" cy="881888"/>
                <a:chOff x="3139766" y="765669"/>
                <a:chExt cx="886380" cy="881888"/>
              </a:xfrm>
            </p:grpSpPr>
            <p:sp>
              <p:nvSpPr>
                <p:cNvPr id="1050" name="Google Shape;1050;p5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 name="Google Shape;1059;p5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 name="Google Shape;1063;p5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 name="Google Shape;1064;p54"/>
          <p:cNvGrpSpPr/>
          <p:nvPr/>
        </p:nvGrpSpPr>
        <p:grpSpPr>
          <a:xfrm>
            <a:off x="7679978" y="3065079"/>
            <a:ext cx="104231" cy="320340"/>
            <a:chOff x="7564426" y="3224343"/>
            <a:chExt cx="119985" cy="368801"/>
          </a:xfrm>
        </p:grpSpPr>
        <p:sp>
          <p:nvSpPr>
            <p:cNvPr id="1065" name="Google Shape;1065;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 name="Google Shape;1067;p54"/>
          <p:cNvGrpSpPr/>
          <p:nvPr/>
        </p:nvGrpSpPr>
        <p:grpSpPr>
          <a:xfrm>
            <a:off x="7379466" y="3059180"/>
            <a:ext cx="189489" cy="332132"/>
            <a:chOff x="8370831" y="3202002"/>
            <a:chExt cx="218129" cy="382376"/>
          </a:xfrm>
        </p:grpSpPr>
        <p:sp>
          <p:nvSpPr>
            <p:cNvPr id="1068" name="Google Shape;1068;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 name="Google Shape;1070;p54"/>
          <p:cNvGrpSpPr/>
          <p:nvPr/>
        </p:nvGrpSpPr>
        <p:grpSpPr>
          <a:xfrm>
            <a:off x="8102855" y="3470312"/>
            <a:ext cx="309429" cy="267000"/>
            <a:chOff x="6742064" y="3750480"/>
            <a:chExt cx="399315" cy="344560"/>
          </a:xfrm>
        </p:grpSpPr>
        <p:sp>
          <p:nvSpPr>
            <p:cNvPr id="1071" name="Google Shape;1071;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54"/>
          <p:cNvGrpSpPr/>
          <p:nvPr/>
        </p:nvGrpSpPr>
        <p:grpSpPr>
          <a:xfrm>
            <a:off x="7641874" y="3821360"/>
            <a:ext cx="180437" cy="281608"/>
            <a:chOff x="7248525" y="3739696"/>
            <a:chExt cx="230531" cy="359790"/>
          </a:xfrm>
        </p:grpSpPr>
        <p:sp>
          <p:nvSpPr>
            <p:cNvPr id="1074" name="Google Shape;1074;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54"/>
          <p:cNvGrpSpPr/>
          <p:nvPr/>
        </p:nvGrpSpPr>
        <p:grpSpPr>
          <a:xfrm>
            <a:off x="7887794" y="3464584"/>
            <a:ext cx="162896" cy="278710"/>
            <a:chOff x="7601242" y="3729267"/>
            <a:chExt cx="222566" cy="380803"/>
          </a:xfrm>
        </p:grpSpPr>
        <p:sp>
          <p:nvSpPr>
            <p:cNvPr id="1077" name="Google Shape;1077;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 name="Google Shape;1079;p5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 name="Google Shape;1080;p54"/>
          <p:cNvGrpSpPr/>
          <p:nvPr/>
        </p:nvGrpSpPr>
        <p:grpSpPr>
          <a:xfrm>
            <a:off x="7377439" y="3465724"/>
            <a:ext cx="193543" cy="275990"/>
            <a:chOff x="8304647" y="3738687"/>
            <a:chExt cx="225076" cy="320956"/>
          </a:xfrm>
        </p:grpSpPr>
        <p:sp>
          <p:nvSpPr>
            <p:cNvPr id="1081" name="Google Shape;1081;p5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54"/>
          <p:cNvGrpSpPr/>
          <p:nvPr/>
        </p:nvGrpSpPr>
        <p:grpSpPr>
          <a:xfrm>
            <a:off x="7649932" y="3465724"/>
            <a:ext cx="178492" cy="275990"/>
            <a:chOff x="8615101" y="3738687"/>
            <a:chExt cx="207573" cy="320956"/>
          </a:xfrm>
        </p:grpSpPr>
        <p:sp>
          <p:nvSpPr>
            <p:cNvPr id="1085" name="Google Shape;1085;p5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 name="Google Shape;1088;p5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9" name="Google Shape;1089;p54"/>
          <p:cNvGrpSpPr/>
          <p:nvPr/>
        </p:nvGrpSpPr>
        <p:grpSpPr>
          <a:xfrm>
            <a:off x="7875463" y="3868385"/>
            <a:ext cx="187557" cy="187557"/>
            <a:chOff x="8565775" y="671075"/>
            <a:chExt cx="441000" cy="441000"/>
          </a:xfrm>
        </p:grpSpPr>
        <p:sp>
          <p:nvSpPr>
            <p:cNvPr id="1090" name="Google Shape;1090;p5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5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4" name="Google Shape;1094;p54"/>
          <p:cNvGrpSpPr/>
          <p:nvPr/>
        </p:nvGrpSpPr>
        <p:grpSpPr>
          <a:xfrm>
            <a:off x="6029935" y="2940910"/>
            <a:ext cx="587865" cy="517731"/>
            <a:chOff x="6000718" y="3070557"/>
            <a:chExt cx="587865" cy="517731"/>
          </a:xfrm>
        </p:grpSpPr>
        <p:sp>
          <p:nvSpPr>
            <p:cNvPr id="1095" name="Google Shape;1095;p5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54"/>
          <p:cNvGrpSpPr/>
          <p:nvPr/>
        </p:nvGrpSpPr>
        <p:grpSpPr>
          <a:xfrm>
            <a:off x="6044740" y="3584570"/>
            <a:ext cx="557665" cy="516387"/>
            <a:chOff x="6015523" y="3714217"/>
            <a:chExt cx="557665" cy="516387"/>
          </a:xfrm>
        </p:grpSpPr>
        <p:grpSp>
          <p:nvGrpSpPr>
            <p:cNvPr id="1106" name="Google Shape;1106;p54"/>
            <p:cNvGrpSpPr/>
            <p:nvPr/>
          </p:nvGrpSpPr>
          <p:grpSpPr>
            <a:xfrm>
              <a:off x="6036094" y="3716980"/>
              <a:ext cx="529822" cy="510480"/>
              <a:chOff x="3148311" y="-545634"/>
              <a:chExt cx="1006118" cy="969572"/>
            </a:xfrm>
          </p:grpSpPr>
          <p:sp>
            <p:nvSpPr>
              <p:cNvPr id="1107" name="Google Shape;1107;p5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7" name="Google Shape;1117;p5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 name="Google Shape;1118;p54"/>
          <p:cNvGrpSpPr/>
          <p:nvPr/>
        </p:nvGrpSpPr>
        <p:grpSpPr>
          <a:xfrm>
            <a:off x="6673522" y="2943981"/>
            <a:ext cx="576302" cy="511871"/>
            <a:chOff x="6644304" y="3073628"/>
            <a:chExt cx="576302" cy="511871"/>
          </a:xfrm>
        </p:grpSpPr>
        <p:grpSp>
          <p:nvGrpSpPr>
            <p:cNvPr id="1119" name="Google Shape;1119;p54"/>
            <p:cNvGrpSpPr/>
            <p:nvPr/>
          </p:nvGrpSpPr>
          <p:grpSpPr>
            <a:xfrm>
              <a:off x="6712169" y="3073651"/>
              <a:ext cx="481611" cy="506713"/>
              <a:chOff x="1833536" y="-546641"/>
              <a:chExt cx="914567" cy="962419"/>
            </a:xfrm>
          </p:grpSpPr>
          <p:grpSp>
            <p:nvGrpSpPr>
              <p:cNvPr id="1120" name="Google Shape;1120;p54"/>
              <p:cNvGrpSpPr/>
              <p:nvPr/>
            </p:nvGrpSpPr>
            <p:grpSpPr>
              <a:xfrm>
                <a:off x="1833536" y="-524249"/>
                <a:ext cx="914567" cy="940027"/>
                <a:chOff x="1833536" y="-524249"/>
                <a:chExt cx="914567" cy="940027"/>
              </a:xfrm>
            </p:grpSpPr>
            <p:sp>
              <p:nvSpPr>
                <p:cNvPr id="1121" name="Google Shape;1121;p5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 name="Google Shape;1126;p5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 name="Google Shape;1130;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54"/>
          <p:cNvGrpSpPr/>
          <p:nvPr/>
        </p:nvGrpSpPr>
        <p:grpSpPr>
          <a:xfrm>
            <a:off x="752796" y="2869970"/>
            <a:ext cx="2622876" cy="1333540"/>
            <a:chOff x="238125" y="1038125"/>
            <a:chExt cx="7146800" cy="3633625"/>
          </a:xfrm>
        </p:grpSpPr>
        <p:sp>
          <p:nvSpPr>
            <p:cNvPr id="1132" name="Google Shape;1132;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4" name="Google Shape;2704;p54"/>
          <p:cNvGrpSpPr/>
          <p:nvPr/>
        </p:nvGrpSpPr>
        <p:grpSpPr>
          <a:xfrm>
            <a:off x="5938558" y="1033351"/>
            <a:ext cx="2435960" cy="1297725"/>
            <a:chOff x="233350" y="949250"/>
            <a:chExt cx="7137300" cy="3802300"/>
          </a:xfrm>
        </p:grpSpPr>
        <p:sp>
          <p:nvSpPr>
            <p:cNvPr id="2705" name="Google Shape;2705;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6" name="Google Shape;2756;p54"/>
          <p:cNvGrpSpPr/>
          <p:nvPr/>
        </p:nvGrpSpPr>
        <p:grpSpPr>
          <a:xfrm>
            <a:off x="731715" y="995041"/>
            <a:ext cx="2665073" cy="1317140"/>
            <a:chOff x="793334" y="1192826"/>
            <a:chExt cx="2665073" cy="1317140"/>
          </a:xfrm>
        </p:grpSpPr>
        <p:sp>
          <p:nvSpPr>
            <p:cNvPr id="2757" name="Google Shape;2757;p54"/>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4"/>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4"/>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4"/>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4"/>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4"/>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4"/>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4"/>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4"/>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4"/>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4"/>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4"/>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4"/>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4"/>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4"/>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4"/>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4"/>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4"/>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4"/>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4"/>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4"/>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4"/>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4"/>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4"/>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4"/>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4"/>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4"/>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4"/>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4"/>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4"/>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4"/>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4"/>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4"/>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4"/>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4"/>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4"/>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4"/>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4"/>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4"/>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4"/>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4"/>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4"/>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4"/>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4"/>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4"/>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4"/>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4"/>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4"/>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4"/>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4"/>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4"/>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4"/>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4"/>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4"/>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4"/>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4"/>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4"/>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4"/>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4"/>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4"/>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4"/>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4"/>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4"/>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4"/>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4"/>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4"/>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4"/>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4"/>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4"/>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4"/>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4"/>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4"/>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4"/>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4"/>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4"/>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4"/>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4"/>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4"/>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4"/>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4"/>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4"/>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4"/>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4"/>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4"/>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4"/>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4"/>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4"/>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4"/>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4"/>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4"/>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4"/>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4"/>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4"/>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4"/>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4"/>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4"/>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4"/>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4"/>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4"/>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4"/>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4"/>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4"/>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4"/>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4"/>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4"/>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4"/>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4"/>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4"/>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4"/>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4"/>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4"/>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4"/>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4"/>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4"/>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4"/>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4"/>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4"/>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4"/>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4"/>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4"/>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4"/>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4"/>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4"/>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4"/>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4"/>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4"/>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4"/>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4"/>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4"/>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4"/>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4"/>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4"/>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4"/>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4"/>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4"/>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4"/>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4"/>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4"/>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4"/>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4"/>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4"/>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4"/>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4"/>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4"/>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4"/>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4"/>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4"/>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4"/>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4"/>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4"/>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4"/>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4"/>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4"/>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4"/>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4"/>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4"/>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4"/>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4"/>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4"/>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4"/>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4"/>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4"/>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4"/>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4"/>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4"/>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4"/>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4"/>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4"/>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4"/>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4"/>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4"/>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4"/>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4"/>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4"/>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4"/>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4"/>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4"/>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4"/>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4"/>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4"/>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4"/>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4"/>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4"/>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4"/>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4"/>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4"/>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4"/>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4"/>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4"/>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4"/>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4"/>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4"/>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4"/>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4"/>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4"/>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4"/>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4"/>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4"/>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4"/>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4"/>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4"/>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4"/>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4"/>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4"/>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4"/>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4"/>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4"/>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4"/>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4"/>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4"/>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4"/>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4"/>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4"/>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4"/>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4"/>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4"/>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4"/>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4"/>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4"/>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4"/>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4"/>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4"/>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4"/>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4"/>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4"/>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4"/>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4"/>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4"/>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4"/>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4"/>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4"/>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4"/>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4"/>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4"/>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4"/>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4"/>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4"/>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4"/>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4"/>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4"/>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4"/>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4"/>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4"/>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4"/>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4"/>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4"/>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4"/>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4"/>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4"/>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4"/>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4"/>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4"/>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4"/>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4"/>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4"/>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4"/>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4"/>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4"/>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4"/>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4"/>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4"/>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4"/>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4"/>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4"/>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4"/>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4"/>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4"/>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4"/>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4"/>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4"/>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4"/>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4"/>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4"/>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4"/>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4"/>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4"/>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4"/>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4"/>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4"/>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4"/>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4"/>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4"/>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4"/>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4"/>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4"/>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4"/>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4"/>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4"/>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4"/>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4"/>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4"/>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4"/>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4"/>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4"/>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4"/>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4"/>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4"/>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4"/>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4"/>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4"/>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4"/>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4"/>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4"/>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4"/>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4"/>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4"/>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4"/>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4"/>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4"/>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4"/>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4"/>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4"/>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4"/>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4"/>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4"/>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4"/>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4"/>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4"/>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4"/>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4"/>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4"/>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4"/>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4"/>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4"/>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4"/>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4"/>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4"/>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4"/>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4"/>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4"/>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4"/>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4"/>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4"/>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4"/>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4"/>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4"/>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4"/>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4"/>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4"/>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4"/>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4"/>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4"/>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4"/>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4"/>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4"/>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4"/>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4"/>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4"/>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4"/>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4"/>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4"/>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4"/>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4"/>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4"/>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4"/>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4"/>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4"/>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4"/>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4"/>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4"/>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4"/>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4"/>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4"/>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4"/>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4"/>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4"/>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4"/>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4"/>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4"/>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4"/>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4"/>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4"/>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4"/>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4"/>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4"/>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4"/>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4"/>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4"/>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4"/>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4"/>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4"/>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4"/>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4"/>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4"/>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4"/>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4"/>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4"/>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4"/>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4"/>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4"/>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4"/>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4"/>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4"/>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4"/>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4"/>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4"/>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4"/>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4"/>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4"/>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4"/>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4"/>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4"/>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4"/>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4"/>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4"/>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4"/>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4"/>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4"/>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4"/>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4"/>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4"/>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4"/>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4"/>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4"/>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4"/>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4"/>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4"/>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4"/>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4"/>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4"/>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4"/>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4"/>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4"/>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4"/>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4"/>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4"/>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4"/>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4"/>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4"/>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4"/>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4"/>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4"/>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4"/>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4"/>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4"/>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4"/>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4"/>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4"/>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4"/>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4"/>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4"/>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4"/>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4"/>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4"/>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4"/>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4"/>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4"/>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4"/>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4"/>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4"/>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4"/>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4"/>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4"/>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4"/>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4"/>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4"/>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4"/>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4"/>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4"/>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4"/>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4"/>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4"/>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4"/>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4"/>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4"/>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4"/>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4"/>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4"/>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4"/>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4"/>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4"/>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4"/>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4"/>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4"/>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4"/>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4"/>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4"/>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4"/>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4"/>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4"/>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4"/>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4"/>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4"/>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4"/>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4"/>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4"/>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4"/>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4"/>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4"/>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4"/>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4"/>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4"/>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4"/>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4"/>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4"/>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4"/>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4"/>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4"/>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4"/>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4"/>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4"/>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4"/>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4"/>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4"/>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4"/>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4"/>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4"/>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4"/>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4"/>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4"/>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4"/>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4"/>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4"/>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4"/>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4"/>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4"/>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4"/>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4"/>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4"/>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4"/>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4"/>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4"/>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4"/>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4"/>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4"/>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4"/>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4"/>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4"/>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4"/>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4"/>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4"/>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4"/>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4"/>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4"/>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4"/>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4"/>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4"/>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4"/>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4"/>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4"/>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4"/>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4"/>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4"/>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4"/>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4"/>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4"/>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4"/>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4"/>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4"/>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4"/>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4"/>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4"/>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4"/>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4"/>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4"/>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4"/>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4"/>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4"/>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4"/>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4"/>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4"/>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4"/>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4"/>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4"/>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4"/>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4"/>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4"/>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4"/>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4"/>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4"/>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4"/>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4"/>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4"/>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4"/>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4"/>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4"/>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4"/>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4"/>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4"/>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4"/>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4"/>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4"/>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4"/>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4"/>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4"/>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4"/>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4"/>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4"/>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4"/>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4"/>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4"/>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4"/>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4"/>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4"/>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4"/>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4"/>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4"/>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4"/>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4"/>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4"/>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4"/>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4"/>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4"/>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4"/>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4"/>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4"/>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4"/>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4"/>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4"/>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4"/>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4"/>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4"/>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4"/>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4"/>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4"/>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4"/>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4"/>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4"/>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4"/>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4"/>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4"/>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4"/>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4"/>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4"/>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4"/>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4"/>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4"/>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4"/>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4"/>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4"/>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4"/>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4"/>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4"/>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4"/>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4"/>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4"/>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4"/>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4"/>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4"/>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4"/>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4"/>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4"/>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4"/>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4"/>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4"/>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4"/>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4"/>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4"/>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4"/>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4"/>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4"/>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4"/>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4"/>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4"/>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4"/>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4"/>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4"/>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4"/>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4"/>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4"/>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4"/>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4"/>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4"/>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4"/>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4"/>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4"/>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4"/>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4"/>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4"/>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4"/>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4"/>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4"/>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4"/>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4"/>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4"/>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4"/>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4"/>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4"/>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4"/>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4"/>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4"/>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4"/>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4"/>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4"/>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4"/>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4"/>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4"/>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4"/>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4"/>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4"/>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4"/>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4"/>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4"/>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4"/>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4"/>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4"/>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4"/>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4"/>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4"/>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4"/>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4"/>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4"/>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4"/>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4"/>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4"/>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4"/>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4"/>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4"/>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4"/>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4"/>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4"/>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4"/>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4"/>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4"/>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4"/>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4"/>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4"/>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4"/>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4"/>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4"/>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4"/>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4"/>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4"/>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4"/>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4"/>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4"/>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4"/>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4"/>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4"/>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4"/>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4"/>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4"/>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4"/>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4"/>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4"/>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4"/>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4"/>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4"/>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4"/>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4"/>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4"/>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4"/>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4"/>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4"/>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4"/>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4"/>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4"/>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4"/>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4"/>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4"/>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4"/>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4"/>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4"/>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4"/>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4"/>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4"/>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4"/>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4"/>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4"/>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4"/>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4"/>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4"/>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4"/>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4"/>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4"/>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4"/>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4"/>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4"/>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4"/>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4"/>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4"/>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4"/>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4"/>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4"/>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4"/>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4"/>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4"/>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4"/>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4"/>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4"/>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4"/>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4"/>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4"/>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4"/>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4"/>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4"/>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4"/>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4"/>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4"/>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4"/>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4"/>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4"/>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4"/>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4"/>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4"/>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4"/>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4"/>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4"/>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4"/>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4"/>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4"/>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4"/>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4"/>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4"/>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4"/>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4"/>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4"/>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4"/>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4"/>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4"/>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4"/>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4"/>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4"/>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4"/>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4"/>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4"/>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4"/>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4"/>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4"/>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4"/>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4"/>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4"/>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4"/>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4"/>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4"/>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4"/>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4"/>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4"/>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4"/>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4"/>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4"/>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4"/>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4"/>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4"/>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4"/>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4"/>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4"/>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4"/>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4"/>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4"/>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4"/>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4"/>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4"/>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4"/>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4"/>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4"/>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4"/>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4"/>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4"/>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4"/>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4"/>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4"/>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4"/>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4"/>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4"/>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4"/>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4"/>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4"/>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4"/>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4"/>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4"/>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4"/>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4"/>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4"/>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4"/>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4"/>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4"/>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4"/>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4"/>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4"/>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4"/>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4"/>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4"/>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4"/>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4"/>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4"/>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4"/>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4"/>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4"/>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4"/>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4"/>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4"/>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4"/>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4"/>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4"/>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4"/>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4"/>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4"/>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4"/>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4"/>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4"/>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4"/>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4"/>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4"/>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4"/>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4"/>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4"/>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4"/>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4"/>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4"/>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4"/>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4"/>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4"/>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4"/>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4"/>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4"/>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4"/>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4"/>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4"/>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4"/>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4"/>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4"/>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4"/>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4"/>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4"/>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4"/>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4"/>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4"/>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4"/>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4"/>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4"/>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4"/>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4"/>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4"/>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4"/>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4"/>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4"/>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4"/>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4"/>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4"/>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4"/>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4"/>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4"/>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4"/>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4"/>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4"/>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4"/>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4"/>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4"/>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4"/>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4"/>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4"/>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4"/>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4"/>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4"/>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4"/>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4"/>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4"/>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4"/>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4"/>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4"/>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4"/>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4"/>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4"/>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4"/>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4"/>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4"/>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4"/>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4"/>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4"/>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4"/>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4"/>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4"/>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4"/>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4"/>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4"/>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4"/>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4"/>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4"/>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4"/>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4"/>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4"/>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4"/>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4"/>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4"/>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4"/>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4"/>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4"/>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4"/>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4"/>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4"/>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4"/>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4"/>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4"/>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4"/>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4"/>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4"/>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4"/>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4"/>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4"/>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4"/>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4"/>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4"/>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54"/>
          <p:cNvGrpSpPr/>
          <p:nvPr/>
        </p:nvGrpSpPr>
        <p:grpSpPr>
          <a:xfrm>
            <a:off x="3450485" y="919691"/>
            <a:ext cx="2310381" cy="1488888"/>
            <a:chOff x="229225" y="549050"/>
            <a:chExt cx="7161750" cy="4615275"/>
          </a:xfrm>
        </p:grpSpPr>
        <p:sp>
          <p:nvSpPr>
            <p:cNvPr id="6725" name="Google Shape;6725;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54"/>
          <p:cNvGrpSpPr/>
          <p:nvPr/>
        </p:nvGrpSpPr>
        <p:grpSpPr>
          <a:xfrm>
            <a:off x="3548403" y="2849588"/>
            <a:ext cx="2310282" cy="1374222"/>
            <a:chOff x="238125" y="732525"/>
            <a:chExt cx="7130500" cy="4241425"/>
          </a:xfrm>
        </p:grpSpPr>
        <p:sp>
          <p:nvSpPr>
            <p:cNvPr id="6843" name="Google Shape;6843;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0" name="Shape 6960"/>
        <p:cNvGrpSpPr/>
        <p:nvPr/>
      </p:nvGrpSpPr>
      <p:grpSpPr>
        <a:xfrm>
          <a:off x="0" y="0"/>
          <a:ext cx="0" cy="0"/>
          <a:chOff x="0" y="0"/>
          <a:chExt cx="0" cy="0"/>
        </a:xfrm>
      </p:grpSpPr>
      <p:grpSp>
        <p:nvGrpSpPr>
          <p:cNvPr id="6961" name="Google Shape;6961;p55"/>
          <p:cNvGrpSpPr/>
          <p:nvPr/>
        </p:nvGrpSpPr>
        <p:grpSpPr>
          <a:xfrm>
            <a:off x="2100560" y="3398663"/>
            <a:ext cx="1102891" cy="760337"/>
            <a:chOff x="4967783" y="2151471"/>
            <a:chExt cx="3920692" cy="2702940"/>
          </a:xfrm>
        </p:grpSpPr>
        <p:grpSp>
          <p:nvGrpSpPr>
            <p:cNvPr id="6962" name="Google Shape;6962;p55"/>
            <p:cNvGrpSpPr/>
            <p:nvPr/>
          </p:nvGrpSpPr>
          <p:grpSpPr>
            <a:xfrm>
              <a:off x="5045709" y="2252109"/>
              <a:ext cx="3761071" cy="2501708"/>
              <a:chOff x="2691784" y="1805334"/>
              <a:chExt cx="3761071" cy="2501708"/>
            </a:xfrm>
          </p:grpSpPr>
          <p:sp>
            <p:nvSpPr>
              <p:cNvPr id="6963" name="Google Shape;6963;p5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55"/>
            <p:cNvGrpSpPr/>
            <p:nvPr/>
          </p:nvGrpSpPr>
          <p:grpSpPr>
            <a:xfrm>
              <a:off x="4967783" y="2151471"/>
              <a:ext cx="3920692" cy="2702940"/>
              <a:chOff x="2613858" y="1704696"/>
              <a:chExt cx="3920692" cy="2702940"/>
            </a:xfrm>
          </p:grpSpPr>
          <p:sp>
            <p:nvSpPr>
              <p:cNvPr id="6971" name="Google Shape;6971;p5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76" name="Google Shape;6976;p55"/>
          <p:cNvGrpSpPr/>
          <p:nvPr/>
        </p:nvGrpSpPr>
        <p:grpSpPr>
          <a:xfrm>
            <a:off x="3504468" y="1286940"/>
            <a:ext cx="1561911" cy="708580"/>
            <a:chOff x="3530532" y="1496185"/>
            <a:chExt cx="1561911" cy="708580"/>
          </a:xfrm>
        </p:grpSpPr>
        <p:grpSp>
          <p:nvGrpSpPr>
            <p:cNvPr id="6977" name="Google Shape;6977;p55"/>
            <p:cNvGrpSpPr/>
            <p:nvPr/>
          </p:nvGrpSpPr>
          <p:grpSpPr>
            <a:xfrm>
              <a:off x="3720318" y="1857562"/>
              <a:ext cx="1372125" cy="54"/>
              <a:chOff x="3720318" y="1857562"/>
              <a:chExt cx="1372125" cy="54"/>
            </a:xfrm>
          </p:grpSpPr>
          <p:cxnSp>
            <p:nvCxnSpPr>
              <p:cNvPr id="6978" name="Google Shape;6978;p55"/>
              <p:cNvCxnSpPr>
                <a:endCxn id="6979"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80" name="Google Shape;6980;p5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81" name="Google Shape;6981;p5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82" name="Google Shape;6982;p55"/>
              <p:cNvCxnSpPr>
                <a:stCxn id="6979"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983" name="Google Shape;6983;p55"/>
            <p:cNvGrpSpPr/>
            <p:nvPr/>
          </p:nvGrpSpPr>
          <p:grpSpPr>
            <a:xfrm>
              <a:off x="3567462" y="1496185"/>
              <a:ext cx="286500" cy="272914"/>
              <a:chOff x="3567462" y="1496185"/>
              <a:chExt cx="286500" cy="272914"/>
            </a:xfrm>
          </p:grpSpPr>
          <p:cxnSp>
            <p:nvCxnSpPr>
              <p:cNvPr id="6984" name="Google Shape;6984;p5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85" name="Google Shape;6985;p5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86" name="Google Shape;6986;p5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8" name="Google Shape;6988;p55"/>
            <p:cNvGrpSpPr/>
            <p:nvPr/>
          </p:nvGrpSpPr>
          <p:grpSpPr>
            <a:xfrm>
              <a:off x="3929014" y="1960574"/>
              <a:ext cx="286500" cy="242342"/>
              <a:chOff x="3929014" y="1960574"/>
              <a:chExt cx="286500" cy="242342"/>
            </a:xfrm>
          </p:grpSpPr>
          <p:cxnSp>
            <p:nvCxnSpPr>
              <p:cNvPr id="6989" name="Google Shape;6989;p5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990" name="Google Shape;6990;p5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1" name="Google Shape;6991;p55"/>
            <p:cNvGrpSpPr/>
            <p:nvPr/>
          </p:nvGrpSpPr>
          <p:grpSpPr>
            <a:xfrm>
              <a:off x="4290828" y="1496185"/>
              <a:ext cx="286500" cy="272914"/>
              <a:chOff x="4290828" y="1496185"/>
              <a:chExt cx="286500" cy="272914"/>
            </a:xfrm>
          </p:grpSpPr>
          <p:cxnSp>
            <p:nvCxnSpPr>
              <p:cNvPr id="6992" name="Google Shape;6992;p5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93" name="Google Shape;6993;p5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4" name="Google Shape;6994;p5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5" name="Google Shape;6995;p55"/>
            <p:cNvGrpSpPr/>
            <p:nvPr/>
          </p:nvGrpSpPr>
          <p:grpSpPr>
            <a:xfrm>
              <a:off x="4657726" y="1959674"/>
              <a:ext cx="286500" cy="245092"/>
              <a:chOff x="4657726" y="1959674"/>
              <a:chExt cx="286500" cy="245092"/>
            </a:xfrm>
          </p:grpSpPr>
          <p:cxnSp>
            <p:nvCxnSpPr>
              <p:cNvPr id="6996" name="Google Shape;6996;p5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997" name="Google Shape;6997;p5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98" name="Google Shape;6998;p55"/>
          <p:cNvGrpSpPr/>
          <p:nvPr/>
        </p:nvGrpSpPr>
        <p:grpSpPr>
          <a:xfrm>
            <a:off x="3486488" y="2149036"/>
            <a:ext cx="1597032" cy="378649"/>
            <a:chOff x="3512551" y="2358282"/>
            <a:chExt cx="1597032" cy="378649"/>
          </a:xfrm>
        </p:grpSpPr>
        <p:grpSp>
          <p:nvGrpSpPr>
            <p:cNvPr id="6999" name="Google Shape;6999;p55"/>
            <p:cNvGrpSpPr/>
            <p:nvPr/>
          </p:nvGrpSpPr>
          <p:grpSpPr>
            <a:xfrm>
              <a:off x="3738198" y="2553002"/>
              <a:ext cx="1145834" cy="117"/>
              <a:chOff x="3738198" y="2553002"/>
              <a:chExt cx="1145834" cy="117"/>
            </a:xfrm>
          </p:grpSpPr>
          <p:cxnSp>
            <p:nvCxnSpPr>
              <p:cNvPr id="7000" name="Google Shape;7000;p5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01" name="Google Shape;7001;p5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02" name="Google Shape;7002;p55"/>
              <p:cNvCxnSpPr>
                <a:stCxn id="7003" idx="6"/>
                <a:endCxn id="7004"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005" name="Google Shape;7005;p55"/>
            <p:cNvGrpSpPr/>
            <p:nvPr/>
          </p:nvGrpSpPr>
          <p:grpSpPr>
            <a:xfrm>
              <a:off x="3969644" y="2440153"/>
              <a:ext cx="225900" cy="296779"/>
              <a:chOff x="3969644" y="2440153"/>
              <a:chExt cx="225900" cy="296779"/>
            </a:xfrm>
          </p:grpSpPr>
          <p:cxnSp>
            <p:nvCxnSpPr>
              <p:cNvPr id="7006" name="Google Shape;7006;p5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004" name="Google Shape;7004;p5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55"/>
            <p:cNvGrpSpPr/>
            <p:nvPr/>
          </p:nvGrpSpPr>
          <p:grpSpPr>
            <a:xfrm>
              <a:off x="4426818" y="2358282"/>
              <a:ext cx="225600" cy="307471"/>
              <a:chOff x="4426818" y="2358282"/>
              <a:chExt cx="225600" cy="307471"/>
            </a:xfrm>
          </p:grpSpPr>
          <p:cxnSp>
            <p:nvCxnSpPr>
              <p:cNvPr id="7009" name="Google Shape;7009;p55"/>
              <p:cNvCxnSpPr>
                <a:stCxn id="7010"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011" name="Google Shape;7011;p5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55"/>
            <p:cNvGrpSpPr/>
            <p:nvPr/>
          </p:nvGrpSpPr>
          <p:grpSpPr>
            <a:xfrm>
              <a:off x="4883984" y="2440153"/>
              <a:ext cx="225600" cy="296479"/>
              <a:chOff x="4883984" y="2440153"/>
              <a:chExt cx="225600" cy="296479"/>
            </a:xfrm>
          </p:grpSpPr>
          <p:cxnSp>
            <p:nvCxnSpPr>
              <p:cNvPr id="7013" name="Google Shape;7013;p5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014" name="Google Shape;7014;p5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55"/>
            <p:cNvGrpSpPr/>
            <p:nvPr/>
          </p:nvGrpSpPr>
          <p:grpSpPr>
            <a:xfrm>
              <a:off x="3512551" y="2358356"/>
              <a:ext cx="225647" cy="307629"/>
              <a:chOff x="2182679" y="2005014"/>
              <a:chExt cx="792300" cy="1080158"/>
            </a:xfrm>
          </p:grpSpPr>
          <p:cxnSp>
            <p:nvCxnSpPr>
              <p:cNvPr id="7017" name="Google Shape;7017;p55"/>
              <p:cNvCxnSpPr>
                <a:stCxn id="7018"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003" name="Google Shape;7003;p5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19" name="Google Shape;7019;p55"/>
          <p:cNvGrpSpPr/>
          <p:nvPr/>
        </p:nvGrpSpPr>
        <p:grpSpPr>
          <a:xfrm>
            <a:off x="6846570" y="972834"/>
            <a:ext cx="1559809" cy="722610"/>
            <a:chOff x="634175" y="2986275"/>
            <a:chExt cx="3147949" cy="1458344"/>
          </a:xfrm>
        </p:grpSpPr>
        <p:cxnSp>
          <p:nvCxnSpPr>
            <p:cNvPr id="7020" name="Google Shape;7020;p55"/>
            <p:cNvCxnSpPr>
              <a:stCxn id="7021" idx="4"/>
              <a:endCxn id="7022"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023" name="Google Shape;7023;p55"/>
            <p:cNvCxnSpPr>
              <a:stCxn id="7022" idx="0"/>
              <a:endCxn id="7024"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25" name="Google Shape;7025;p55"/>
            <p:cNvCxnSpPr>
              <a:stCxn id="7024" idx="4"/>
              <a:endCxn id="7026"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27" name="Google Shape;7027;p55"/>
            <p:cNvCxnSpPr>
              <a:stCxn id="7026" idx="0"/>
              <a:endCxn id="7028"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028" name="Google Shape;7028;p5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24" name="Google Shape;7024;p5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21" name="Google Shape;7021;p5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26" name="Google Shape;7026;p5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22" name="Google Shape;7022;p5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029" name="Google Shape;7029;p55"/>
          <p:cNvGrpSpPr/>
          <p:nvPr/>
        </p:nvGrpSpPr>
        <p:grpSpPr>
          <a:xfrm>
            <a:off x="3500360" y="2682741"/>
            <a:ext cx="1570719" cy="294123"/>
            <a:chOff x="998425" y="1182125"/>
            <a:chExt cx="1065400" cy="199500"/>
          </a:xfrm>
        </p:grpSpPr>
        <p:sp>
          <p:nvSpPr>
            <p:cNvPr id="7030" name="Google Shape;7030;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55"/>
          <p:cNvGrpSpPr/>
          <p:nvPr/>
        </p:nvGrpSpPr>
        <p:grpSpPr>
          <a:xfrm>
            <a:off x="6843616" y="1800228"/>
            <a:ext cx="1565716" cy="366729"/>
            <a:chOff x="1247650" y="2075423"/>
            <a:chExt cx="6648477" cy="1557238"/>
          </a:xfrm>
        </p:grpSpPr>
        <p:sp>
          <p:nvSpPr>
            <p:cNvPr id="7036" name="Google Shape;7036;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55"/>
          <p:cNvGrpSpPr/>
          <p:nvPr/>
        </p:nvGrpSpPr>
        <p:grpSpPr>
          <a:xfrm>
            <a:off x="6827928" y="2949043"/>
            <a:ext cx="1597061" cy="663440"/>
            <a:chOff x="6796238" y="3158297"/>
            <a:chExt cx="1630319" cy="677257"/>
          </a:xfrm>
        </p:grpSpPr>
        <p:cxnSp>
          <p:nvCxnSpPr>
            <p:cNvPr id="7043" name="Google Shape;7043;p5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044" name="Google Shape;7044;p5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045" name="Google Shape;7045;p5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046" name="Google Shape;7046;p5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047" name="Google Shape;7047;p55"/>
            <p:cNvGrpSpPr/>
            <p:nvPr/>
          </p:nvGrpSpPr>
          <p:grpSpPr>
            <a:xfrm>
              <a:off x="6796238" y="3311904"/>
              <a:ext cx="1630319" cy="377697"/>
              <a:chOff x="6796238" y="3311904"/>
              <a:chExt cx="1630319" cy="377697"/>
            </a:xfrm>
          </p:grpSpPr>
          <p:sp>
            <p:nvSpPr>
              <p:cNvPr id="7048" name="Google Shape;7048;p5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1" name="Google Shape;7051;p55"/>
          <p:cNvGrpSpPr/>
          <p:nvPr/>
        </p:nvGrpSpPr>
        <p:grpSpPr>
          <a:xfrm>
            <a:off x="5349066" y="970435"/>
            <a:ext cx="1368606" cy="1593805"/>
            <a:chOff x="1839112" y="2209163"/>
            <a:chExt cx="1918159" cy="2233784"/>
          </a:xfrm>
        </p:grpSpPr>
        <p:sp>
          <p:nvSpPr>
            <p:cNvPr id="7052" name="Google Shape;7052;p5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55" name="Google Shape;7055;p55"/>
            <p:cNvCxnSpPr>
              <a:stCxn id="7052" idx="6"/>
              <a:endCxn id="7053"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056" name="Google Shape;7056;p55"/>
            <p:cNvCxnSpPr>
              <a:stCxn id="7053" idx="4"/>
              <a:endCxn id="7057"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058" name="Google Shape;7058;p55"/>
            <p:cNvCxnSpPr>
              <a:stCxn id="7057" idx="6"/>
              <a:endCxn id="7054"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059" name="Google Shape;7059;p55"/>
            <p:cNvCxnSpPr>
              <a:stCxn id="7054" idx="4"/>
              <a:endCxn id="7060"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057" name="Google Shape;7057;p5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62" name="Google Shape;7062;p55"/>
            <p:cNvCxnSpPr>
              <a:endCxn id="7061"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063" name="Google Shape;7063;p55"/>
          <p:cNvGrpSpPr/>
          <p:nvPr/>
        </p:nvGrpSpPr>
        <p:grpSpPr>
          <a:xfrm>
            <a:off x="3481439" y="976671"/>
            <a:ext cx="1637968" cy="154942"/>
            <a:chOff x="238125" y="2506075"/>
            <a:chExt cx="7115411" cy="673075"/>
          </a:xfrm>
        </p:grpSpPr>
        <p:sp>
          <p:nvSpPr>
            <p:cNvPr id="7064" name="Google Shape;7064;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9" name="Google Shape;7069;p55"/>
          <p:cNvGrpSpPr/>
          <p:nvPr/>
        </p:nvGrpSpPr>
        <p:grpSpPr>
          <a:xfrm>
            <a:off x="720124" y="1298269"/>
            <a:ext cx="2476762" cy="91743"/>
            <a:chOff x="1464850" y="436376"/>
            <a:chExt cx="6001362" cy="222300"/>
          </a:xfrm>
        </p:grpSpPr>
        <p:sp>
          <p:nvSpPr>
            <p:cNvPr id="7070" name="Google Shape;7070;p5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75" name="Google Shape;7075;p5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76" name="Google Shape;7076;p5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77" name="Google Shape;7077;p5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78" name="Google Shape;7078;p5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079" name="Google Shape;7079;p55"/>
          <p:cNvGrpSpPr/>
          <p:nvPr/>
        </p:nvGrpSpPr>
        <p:grpSpPr>
          <a:xfrm>
            <a:off x="706391" y="2533734"/>
            <a:ext cx="1452710" cy="651923"/>
            <a:chOff x="803162" y="2667727"/>
            <a:chExt cx="1411906" cy="633611"/>
          </a:xfrm>
        </p:grpSpPr>
        <p:cxnSp>
          <p:nvCxnSpPr>
            <p:cNvPr id="7080" name="Google Shape;7080;p55"/>
            <p:cNvCxnSpPr>
              <a:stCxn id="7081" idx="2"/>
              <a:endCxn id="7082"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83" name="Google Shape;7083;p55"/>
            <p:cNvCxnSpPr>
              <a:stCxn id="7084" idx="0"/>
              <a:endCxn id="7081"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85" name="Google Shape;7085;p55"/>
            <p:cNvCxnSpPr>
              <a:stCxn id="7084" idx="2"/>
              <a:endCxn id="7086"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87" name="Google Shape;7087;p55"/>
            <p:cNvCxnSpPr>
              <a:stCxn id="7088" idx="0"/>
              <a:endCxn id="7084"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89" name="Google Shape;7089;p55"/>
            <p:cNvCxnSpPr>
              <a:stCxn id="7082" idx="2"/>
              <a:endCxn id="7090"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091" name="Google Shape;7091;p55"/>
            <p:cNvCxnSpPr>
              <a:stCxn id="7092" idx="0"/>
              <a:endCxn id="7082"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088" name="Google Shape;7088;p5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86" name="Google Shape;7086;p5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2" name="Google Shape;7092;p5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0" name="Google Shape;7090;p5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82" name="Google Shape;7082;p5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84" name="Google Shape;7084;p5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81" name="Google Shape;7081;p5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093" name="Google Shape;7093;p55"/>
          <p:cNvGrpSpPr/>
          <p:nvPr/>
        </p:nvGrpSpPr>
        <p:grpSpPr>
          <a:xfrm>
            <a:off x="706393" y="969273"/>
            <a:ext cx="2518541" cy="209309"/>
            <a:chOff x="803163" y="1111966"/>
            <a:chExt cx="2447800" cy="203430"/>
          </a:xfrm>
        </p:grpSpPr>
        <p:grpSp>
          <p:nvGrpSpPr>
            <p:cNvPr id="7094" name="Google Shape;7094;p55"/>
            <p:cNvGrpSpPr/>
            <p:nvPr/>
          </p:nvGrpSpPr>
          <p:grpSpPr>
            <a:xfrm>
              <a:off x="1958180" y="1111966"/>
              <a:ext cx="588019" cy="121396"/>
              <a:chOff x="4808316" y="2800065"/>
              <a:chExt cx="1999386" cy="412910"/>
            </a:xfrm>
          </p:grpSpPr>
          <p:sp>
            <p:nvSpPr>
              <p:cNvPr id="7095" name="Google Shape;7095;p5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6" name="Google Shape;7096;p55"/>
              <p:cNvGrpSpPr/>
              <p:nvPr/>
            </p:nvGrpSpPr>
            <p:grpSpPr>
              <a:xfrm>
                <a:off x="4808316" y="2800065"/>
                <a:ext cx="92400" cy="411825"/>
                <a:chOff x="845575" y="2563700"/>
                <a:chExt cx="92400" cy="411825"/>
              </a:xfrm>
            </p:grpSpPr>
            <p:cxnSp>
              <p:nvCxnSpPr>
                <p:cNvPr id="7097" name="Google Shape;7097;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098" name="Google Shape;7098;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099" name="Google Shape;7099;p5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100" name="Google Shape;7100;p5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1" name="Google Shape;7101;p55"/>
            <p:cNvGrpSpPr/>
            <p:nvPr/>
          </p:nvGrpSpPr>
          <p:grpSpPr>
            <a:xfrm>
              <a:off x="803163" y="1111974"/>
              <a:ext cx="591158" cy="121545"/>
              <a:chOff x="803163" y="1111974"/>
              <a:chExt cx="591158" cy="121545"/>
            </a:xfrm>
          </p:grpSpPr>
          <p:grpSp>
            <p:nvGrpSpPr>
              <p:cNvPr id="7102" name="Google Shape;7102;p55"/>
              <p:cNvGrpSpPr/>
              <p:nvPr/>
            </p:nvGrpSpPr>
            <p:grpSpPr>
              <a:xfrm>
                <a:off x="803163" y="1111974"/>
                <a:ext cx="27175" cy="121077"/>
                <a:chOff x="845575" y="2563700"/>
                <a:chExt cx="92400" cy="411825"/>
              </a:xfrm>
            </p:grpSpPr>
            <p:cxnSp>
              <p:nvCxnSpPr>
                <p:cNvPr id="7103" name="Google Shape;7103;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04" name="Google Shape;7104;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5" name="Google Shape;7105;p5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55"/>
            <p:cNvGrpSpPr/>
            <p:nvPr/>
          </p:nvGrpSpPr>
          <p:grpSpPr>
            <a:xfrm>
              <a:off x="1381910" y="1194219"/>
              <a:ext cx="588341" cy="121177"/>
              <a:chOff x="1381910" y="1194219"/>
              <a:chExt cx="588341" cy="121177"/>
            </a:xfrm>
          </p:grpSpPr>
          <p:grpSp>
            <p:nvGrpSpPr>
              <p:cNvPr id="7107" name="Google Shape;7107;p55"/>
              <p:cNvGrpSpPr/>
              <p:nvPr/>
            </p:nvGrpSpPr>
            <p:grpSpPr>
              <a:xfrm rot="10800000">
                <a:off x="1381910" y="1194319"/>
                <a:ext cx="27175" cy="121077"/>
                <a:chOff x="2070100" y="2563700"/>
                <a:chExt cx="92400" cy="411825"/>
              </a:xfrm>
            </p:grpSpPr>
            <p:cxnSp>
              <p:nvCxnSpPr>
                <p:cNvPr id="7108" name="Google Shape;7108;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09" name="Google Shape;7109;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0" name="Google Shape;7110;p5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55"/>
            <p:cNvGrpSpPr/>
            <p:nvPr/>
          </p:nvGrpSpPr>
          <p:grpSpPr>
            <a:xfrm>
              <a:off x="2532079" y="1194219"/>
              <a:ext cx="704927" cy="121177"/>
              <a:chOff x="2532079" y="1194219"/>
              <a:chExt cx="704927" cy="121177"/>
            </a:xfrm>
          </p:grpSpPr>
          <p:grpSp>
            <p:nvGrpSpPr>
              <p:cNvPr id="7112" name="Google Shape;7112;p55"/>
              <p:cNvGrpSpPr/>
              <p:nvPr/>
            </p:nvGrpSpPr>
            <p:grpSpPr>
              <a:xfrm rot="10800000">
                <a:off x="2532079" y="1194319"/>
                <a:ext cx="27175" cy="121077"/>
                <a:chOff x="2070100" y="2563700"/>
                <a:chExt cx="92400" cy="411825"/>
              </a:xfrm>
            </p:grpSpPr>
            <p:cxnSp>
              <p:nvCxnSpPr>
                <p:cNvPr id="7113" name="Google Shape;7113;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14" name="Google Shape;7114;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5" name="Google Shape;7115;p5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16" name="Google Shape;7116;p55"/>
          <p:cNvGrpSpPr/>
          <p:nvPr/>
        </p:nvGrpSpPr>
        <p:grpSpPr>
          <a:xfrm>
            <a:off x="3499403" y="3665904"/>
            <a:ext cx="1567778" cy="491677"/>
            <a:chOff x="5194708" y="3484366"/>
            <a:chExt cx="3148148" cy="987304"/>
          </a:xfrm>
        </p:grpSpPr>
        <p:grpSp>
          <p:nvGrpSpPr>
            <p:cNvPr id="7117" name="Google Shape;7117;p55"/>
            <p:cNvGrpSpPr/>
            <p:nvPr/>
          </p:nvGrpSpPr>
          <p:grpSpPr>
            <a:xfrm>
              <a:off x="7531521" y="3484366"/>
              <a:ext cx="811335" cy="987304"/>
              <a:chOff x="3379425" y="1617275"/>
              <a:chExt cx="1090650" cy="1327200"/>
            </a:xfrm>
          </p:grpSpPr>
          <p:sp>
            <p:nvSpPr>
              <p:cNvPr id="7118" name="Google Shape;7118;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55"/>
            <p:cNvGrpSpPr/>
            <p:nvPr/>
          </p:nvGrpSpPr>
          <p:grpSpPr>
            <a:xfrm>
              <a:off x="6752546" y="3484366"/>
              <a:ext cx="811428" cy="987304"/>
              <a:chOff x="2332275" y="1617275"/>
              <a:chExt cx="1090775" cy="1327200"/>
            </a:xfrm>
          </p:grpSpPr>
          <p:sp>
            <p:nvSpPr>
              <p:cNvPr id="7122" name="Google Shape;7122;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55"/>
            <p:cNvGrpSpPr/>
            <p:nvPr/>
          </p:nvGrpSpPr>
          <p:grpSpPr>
            <a:xfrm>
              <a:off x="5973664" y="3484366"/>
              <a:ext cx="811335" cy="987304"/>
              <a:chOff x="1285250" y="1617275"/>
              <a:chExt cx="1090650" cy="1327200"/>
            </a:xfrm>
          </p:grpSpPr>
          <p:sp>
            <p:nvSpPr>
              <p:cNvPr id="7126" name="Google Shape;7126;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55"/>
            <p:cNvGrpSpPr/>
            <p:nvPr/>
          </p:nvGrpSpPr>
          <p:grpSpPr>
            <a:xfrm>
              <a:off x="5194708" y="3484366"/>
              <a:ext cx="811409" cy="987304"/>
              <a:chOff x="238125" y="1617275"/>
              <a:chExt cx="1090750" cy="1327200"/>
            </a:xfrm>
          </p:grpSpPr>
          <p:sp>
            <p:nvSpPr>
              <p:cNvPr id="7130" name="Google Shape;7130;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3" name="Google Shape;7133;p55"/>
          <p:cNvGrpSpPr/>
          <p:nvPr/>
        </p:nvGrpSpPr>
        <p:grpSpPr>
          <a:xfrm>
            <a:off x="3460012" y="3146315"/>
            <a:ext cx="1616964" cy="346256"/>
            <a:chOff x="1808063" y="4294338"/>
            <a:chExt cx="3370782" cy="721817"/>
          </a:xfrm>
        </p:grpSpPr>
        <p:sp>
          <p:nvSpPr>
            <p:cNvPr id="7134" name="Google Shape;7134;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55"/>
          <p:cNvGrpSpPr/>
          <p:nvPr/>
        </p:nvGrpSpPr>
        <p:grpSpPr>
          <a:xfrm>
            <a:off x="738224" y="3432344"/>
            <a:ext cx="1295882" cy="646587"/>
            <a:chOff x="834100" y="3642869"/>
            <a:chExt cx="1259483" cy="628426"/>
          </a:xfrm>
        </p:grpSpPr>
        <p:sp>
          <p:nvSpPr>
            <p:cNvPr id="7145" name="Google Shape;7145;p5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0" name="Google Shape;7170;p55"/>
            <p:cNvGrpSpPr/>
            <p:nvPr/>
          </p:nvGrpSpPr>
          <p:grpSpPr>
            <a:xfrm>
              <a:off x="1360364" y="3847835"/>
              <a:ext cx="208119" cy="224359"/>
              <a:chOff x="1360769" y="3847100"/>
              <a:chExt cx="208119" cy="224359"/>
            </a:xfrm>
          </p:grpSpPr>
          <p:sp>
            <p:nvSpPr>
              <p:cNvPr id="7171" name="Google Shape;7171;p5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91" name="Google Shape;7191;p5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5" name="Google Shape;7205;p55"/>
          <p:cNvGrpSpPr/>
          <p:nvPr/>
        </p:nvGrpSpPr>
        <p:grpSpPr>
          <a:xfrm rot="5400000">
            <a:off x="5951337" y="3228841"/>
            <a:ext cx="164064" cy="1414916"/>
            <a:chOff x="4428249" y="1369375"/>
            <a:chExt cx="36905" cy="429569"/>
          </a:xfrm>
        </p:grpSpPr>
        <p:sp>
          <p:nvSpPr>
            <p:cNvPr id="7206" name="Google Shape;7206;p5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8" name="Google Shape;7238;p55"/>
          <p:cNvGrpSpPr/>
          <p:nvPr/>
        </p:nvGrpSpPr>
        <p:grpSpPr>
          <a:xfrm flipH="1" rot="10800000">
            <a:off x="5323766" y="2817385"/>
            <a:ext cx="1419207" cy="24808"/>
            <a:chOff x="219558" y="4738465"/>
            <a:chExt cx="5852400" cy="102300"/>
          </a:xfrm>
        </p:grpSpPr>
        <p:cxnSp>
          <p:nvCxnSpPr>
            <p:cNvPr id="7239" name="Google Shape;7239;p5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240" name="Google Shape;7240;p5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55"/>
          <p:cNvGrpSpPr/>
          <p:nvPr/>
        </p:nvGrpSpPr>
        <p:grpSpPr>
          <a:xfrm>
            <a:off x="5335084" y="3190448"/>
            <a:ext cx="1396570" cy="385016"/>
            <a:chOff x="5286284" y="2966544"/>
            <a:chExt cx="1396570" cy="385016"/>
          </a:xfrm>
        </p:grpSpPr>
        <p:cxnSp>
          <p:nvCxnSpPr>
            <p:cNvPr id="7246" name="Google Shape;7246;p5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247" name="Google Shape;7247;p5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248" name="Google Shape;7248;p55"/>
            <p:cNvGrpSpPr/>
            <p:nvPr/>
          </p:nvGrpSpPr>
          <p:grpSpPr>
            <a:xfrm>
              <a:off x="5287688" y="3173364"/>
              <a:ext cx="1395166" cy="74100"/>
              <a:chOff x="5287688" y="3173364"/>
              <a:chExt cx="1395166" cy="74100"/>
            </a:xfrm>
          </p:grpSpPr>
          <p:cxnSp>
            <p:nvCxnSpPr>
              <p:cNvPr id="7249" name="Google Shape;7249;p5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250" name="Google Shape;7250;p5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251" name="Google Shape;7251;p5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52" name="Google Shape;7252;p5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53" name="Google Shape;7253;p5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54" name="Google Shape;7254;p5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55" name="Google Shape;7255;p5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56" name="Google Shape;7256;p5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257" name="Google Shape;7257;p5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258" name="Google Shape;7258;p55"/>
          <p:cNvGrpSpPr/>
          <p:nvPr/>
        </p:nvGrpSpPr>
        <p:grpSpPr>
          <a:xfrm>
            <a:off x="2021150" y="1609224"/>
            <a:ext cx="1182276" cy="662027"/>
            <a:chOff x="2029517" y="1732295"/>
            <a:chExt cx="1149068" cy="643432"/>
          </a:xfrm>
        </p:grpSpPr>
        <p:grpSp>
          <p:nvGrpSpPr>
            <p:cNvPr id="7259" name="Google Shape;7259;p55"/>
            <p:cNvGrpSpPr/>
            <p:nvPr/>
          </p:nvGrpSpPr>
          <p:grpSpPr>
            <a:xfrm>
              <a:off x="2708660" y="1746937"/>
              <a:ext cx="455427" cy="244429"/>
              <a:chOff x="2700693" y="1746937"/>
              <a:chExt cx="455427" cy="244429"/>
            </a:xfrm>
          </p:grpSpPr>
          <p:grpSp>
            <p:nvGrpSpPr>
              <p:cNvPr id="7260" name="Google Shape;7260;p55"/>
              <p:cNvGrpSpPr/>
              <p:nvPr/>
            </p:nvGrpSpPr>
            <p:grpSpPr>
              <a:xfrm>
                <a:off x="2905682" y="1782817"/>
                <a:ext cx="250438" cy="208549"/>
                <a:chOff x="2905682" y="1782817"/>
                <a:chExt cx="250438" cy="208549"/>
              </a:xfrm>
            </p:grpSpPr>
            <p:cxnSp>
              <p:nvCxnSpPr>
                <p:cNvPr id="7261" name="Google Shape;7261;p5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62" name="Google Shape;7262;p5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55"/>
              <p:cNvGrpSpPr/>
              <p:nvPr/>
            </p:nvGrpSpPr>
            <p:grpSpPr>
              <a:xfrm>
                <a:off x="2700693" y="1746937"/>
                <a:ext cx="449967" cy="72374"/>
                <a:chOff x="2700693" y="1746937"/>
                <a:chExt cx="449967" cy="72374"/>
              </a:xfrm>
            </p:grpSpPr>
            <p:cxnSp>
              <p:nvCxnSpPr>
                <p:cNvPr id="7264" name="Google Shape;7264;p5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65" name="Google Shape;7265;p5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66" name="Google Shape;7266;p55"/>
            <p:cNvGrpSpPr/>
            <p:nvPr/>
          </p:nvGrpSpPr>
          <p:grpSpPr>
            <a:xfrm>
              <a:off x="2029517" y="1732295"/>
              <a:ext cx="1149068" cy="643432"/>
              <a:chOff x="2029517" y="1732295"/>
              <a:chExt cx="1149068" cy="643432"/>
            </a:xfrm>
          </p:grpSpPr>
          <p:grpSp>
            <p:nvGrpSpPr>
              <p:cNvPr id="7267" name="Google Shape;7267;p55"/>
              <p:cNvGrpSpPr/>
              <p:nvPr/>
            </p:nvGrpSpPr>
            <p:grpSpPr>
              <a:xfrm>
                <a:off x="2703618" y="2103152"/>
                <a:ext cx="474966" cy="260017"/>
                <a:chOff x="2703618" y="2103152"/>
                <a:chExt cx="474966" cy="260017"/>
              </a:xfrm>
            </p:grpSpPr>
            <p:grpSp>
              <p:nvGrpSpPr>
                <p:cNvPr id="7268" name="Google Shape;7268;p55"/>
                <p:cNvGrpSpPr/>
                <p:nvPr/>
              </p:nvGrpSpPr>
              <p:grpSpPr>
                <a:xfrm>
                  <a:off x="2703618" y="2290640"/>
                  <a:ext cx="450291" cy="72529"/>
                  <a:chOff x="2703618" y="2290640"/>
                  <a:chExt cx="450291" cy="72529"/>
                </a:xfrm>
              </p:grpSpPr>
              <p:cxnSp>
                <p:nvCxnSpPr>
                  <p:cNvPr id="7269" name="Google Shape;7269;p5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70" name="Google Shape;7270;p5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1" name="Google Shape;7271;p55"/>
                <p:cNvGrpSpPr/>
                <p:nvPr/>
              </p:nvGrpSpPr>
              <p:grpSpPr>
                <a:xfrm>
                  <a:off x="2908607" y="2103152"/>
                  <a:ext cx="269977" cy="223538"/>
                  <a:chOff x="2908607" y="2103152"/>
                  <a:chExt cx="269977" cy="223538"/>
                </a:xfrm>
              </p:grpSpPr>
              <p:cxnSp>
                <p:nvCxnSpPr>
                  <p:cNvPr id="7272" name="Google Shape;7272;p5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73" name="Google Shape;7273;p5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74" name="Google Shape;7274;p55"/>
              <p:cNvGrpSpPr/>
              <p:nvPr/>
            </p:nvGrpSpPr>
            <p:grpSpPr>
              <a:xfrm>
                <a:off x="2029517" y="1732295"/>
                <a:ext cx="685827" cy="643432"/>
                <a:chOff x="2029517" y="1732295"/>
                <a:chExt cx="685827" cy="643432"/>
              </a:xfrm>
            </p:grpSpPr>
            <p:sp>
              <p:nvSpPr>
                <p:cNvPr id="7275" name="Google Shape;7275;p5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6" name="Google Shape;7276;p55"/>
                <p:cNvGrpSpPr/>
                <p:nvPr/>
              </p:nvGrpSpPr>
              <p:grpSpPr>
                <a:xfrm>
                  <a:off x="2158948" y="1732295"/>
                  <a:ext cx="556396" cy="333108"/>
                  <a:chOff x="2158948" y="1732295"/>
                  <a:chExt cx="556396" cy="333108"/>
                </a:xfrm>
              </p:grpSpPr>
              <p:cxnSp>
                <p:nvCxnSpPr>
                  <p:cNvPr id="7277" name="Google Shape;7277;p5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78" name="Google Shape;7278;p5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5"/>
                <p:cNvGrpSpPr/>
                <p:nvPr/>
              </p:nvGrpSpPr>
              <p:grpSpPr>
                <a:xfrm>
                  <a:off x="2159908" y="2065057"/>
                  <a:ext cx="550884" cy="310670"/>
                  <a:chOff x="2159908" y="2065057"/>
                  <a:chExt cx="550884" cy="310670"/>
                </a:xfrm>
              </p:grpSpPr>
              <p:cxnSp>
                <p:nvCxnSpPr>
                  <p:cNvPr id="7280" name="Google Shape;7280;p5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81" name="Google Shape;7281;p5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282" name="Google Shape;7282;p55"/>
          <p:cNvGrpSpPr/>
          <p:nvPr/>
        </p:nvGrpSpPr>
        <p:grpSpPr>
          <a:xfrm>
            <a:off x="706399" y="1556837"/>
            <a:ext cx="962651" cy="810058"/>
            <a:chOff x="844912" y="1681380"/>
            <a:chExt cx="935611" cy="787305"/>
          </a:xfrm>
        </p:grpSpPr>
        <p:grpSp>
          <p:nvGrpSpPr>
            <p:cNvPr id="7283" name="Google Shape;7283;p55"/>
            <p:cNvGrpSpPr/>
            <p:nvPr/>
          </p:nvGrpSpPr>
          <p:grpSpPr>
            <a:xfrm>
              <a:off x="844912" y="1819635"/>
              <a:ext cx="329836" cy="510016"/>
              <a:chOff x="844912" y="1819635"/>
              <a:chExt cx="329836" cy="510016"/>
            </a:xfrm>
          </p:grpSpPr>
          <p:sp>
            <p:nvSpPr>
              <p:cNvPr id="7284" name="Google Shape;7284;p5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55"/>
            <p:cNvGrpSpPr/>
            <p:nvPr/>
          </p:nvGrpSpPr>
          <p:grpSpPr>
            <a:xfrm>
              <a:off x="1284601" y="2158168"/>
              <a:ext cx="495923" cy="310517"/>
              <a:chOff x="1284601" y="2158168"/>
              <a:chExt cx="495923" cy="310517"/>
            </a:xfrm>
          </p:grpSpPr>
          <p:sp>
            <p:nvSpPr>
              <p:cNvPr id="7291" name="Google Shape;7291;p5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2" name="Google Shape;7292;p55"/>
              <p:cNvGrpSpPr/>
              <p:nvPr/>
            </p:nvGrpSpPr>
            <p:grpSpPr>
              <a:xfrm>
                <a:off x="1507666" y="2158168"/>
                <a:ext cx="272858" cy="310517"/>
                <a:chOff x="1507666" y="2158168"/>
                <a:chExt cx="272858" cy="310517"/>
              </a:xfrm>
            </p:grpSpPr>
            <p:grpSp>
              <p:nvGrpSpPr>
                <p:cNvPr id="7293" name="Google Shape;7293;p55"/>
                <p:cNvGrpSpPr/>
                <p:nvPr/>
              </p:nvGrpSpPr>
              <p:grpSpPr>
                <a:xfrm>
                  <a:off x="1507666" y="2176104"/>
                  <a:ext cx="166395" cy="273149"/>
                  <a:chOff x="1507666" y="2176104"/>
                  <a:chExt cx="166395" cy="273149"/>
                </a:xfrm>
              </p:grpSpPr>
              <p:sp>
                <p:nvSpPr>
                  <p:cNvPr id="7294" name="Google Shape;7294;p5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01" name="Google Shape;7301;p5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03" name="Google Shape;7303;p55"/>
            <p:cNvGrpSpPr/>
            <p:nvPr/>
          </p:nvGrpSpPr>
          <p:grpSpPr>
            <a:xfrm>
              <a:off x="1284601" y="1681380"/>
              <a:ext cx="495923" cy="310517"/>
              <a:chOff x="1284601" y="1681380"/>
              <a:chExt cx="495923" cy="310517"/>
            </a:xfrm>
          </p:grpSpPr>
          <p:sp>
            <p:nvSpPr>
              <p:cNvPr id="7304" name="Google Shape;7304;p5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5" name="Google Shape;7305;p55"/>
              <p:cNvGrpSpPr/>
              <p:nvPr/>
            </p:nvGrpSpPr>
            <p:grpSpPr>
              <a:xfrm>
                <a:off x="1507666" y="1681380"/>
                <a:ext cx="272858" cy="310517"/>
                <a:chOff x="1507666" y="1681380"/>
                <a:chExt cx="272858" cy="310517"/>
              </a:xfrm>
            </p:grpSpPr>
            <p:grpSp>
              <p:nvGrpSpPr>
                <p:cNvPr id="7306" name="Google Shape;7306;p55"/>
                <p:cNvGrpSpPr/>
                <p:nvPr/>
              </p:nvGrpSpPr>
              <p:grpSpPr>
                <a:xfrm>
                  <a:off x="1507666" y="1700120"/>
                  <a:ext cx="166395" cy="272984"/>
                  <a:chOff x="1507666" y="1700120"/>
                  <a:chExt cx="166395" cy="272984"/>
                </a:xfrm>
              </p:grpSpPr>
              <p:sp>
                <p:nvSpPr>
                  <p:cNvPr id="7307" name="Google Shape;7307;p5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4" name="Google Shape;7314;p5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16" name="Google Shape;7316;p55"/>
          <p:cNvGrpSpPr/>
          <p:nvPr/>
        </p:nvGrpSpPr>
        <p:grpSpPr>
          <a:xfrm>
            <a:off x="6815339" y="2324267"/>
            <a:ext cx="1622269" cy="552443"/>
            <a:chOff x="6894650" y="2574740"/>
            <a:chExt cx="1445100" cy="492111"/>
          </a:xfrm>
        </p:grpSpPr>
        <p:sp>
          <p:nvSpPr>
            <p:cNvPr id="7317" name="Google Shape;7317;p5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22" name="Google Shape;7322;p5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323" name="Google Shape;7323;p55"/>
          <p:cNvGrpSpPr/>
          <p:nvPr/>
        </p:nvGrpSpPr>
        <p:grpSpPr>
          <a:xfrm>
            <a:off x="6834882" y="3698522"/>
            <a:ext cx="1583206" cy="475705"/>
            <a:chOff x="6953919" y="3907920"/>
            <a:chExt cx="1377300" cy="475705"/>
          </a:xfrm>
        </p:grpSpPr>
        <p:cxnSp>
          <p:nvCxnSpPr>
            <p:cNvPr id="7324" name="Google Shape;7324;p5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25" name="Google Shape;7325;p5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326" name="Google Shape;7326;p5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27" name="Google Shape;7327;p5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328" name="Google Shape;7328;p5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329" name="Google Shape;7329;p55"/>
          <p:cNvGrpSpPr/>
          <p:nvPr/>
        </p:nvGrpSpPr>
        <p:grpSpPr>
          <a:xfrm>
            <a:off x="2338470" y="2459668"/>
            <a:ext cx="836286" cy="824529"/>
            <a:chOff x="2389399" y="2595741"/>
            <a:chExt cx="812796" cy="801369"/>
          </a:xfrm>
        </p:grpSpPr>
        <p:grpSp>
          <p:nvGrpSpPr>
            <p:cNvPr id="7330" name="Google Shape;7330;p55"/>
            <p:cNvGrpSpPr/>
            <p:nvPr/>
          </p:nvGrpSpPr>
          <p:grpSpPr>
            <a:xfrm>
              <a:off x="2492145" y="2881565"/>
              <a:ext cx="607300" cy="229751"/>
              <a:chOff x="2492145" y="2881565"/>
              <a:chExt cx="607300" cy="229751"/>
            </a:xfrm>
          </p:grpSpPr>
          <p:sp>
            <p:nvSpPr>
              <p:cNvPr id="7331" name="Google Shape;7331;p5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4" name="Google Shape;7334;p55"/>
            <p:cNvGrpSpPr/>
            <p:nvPr/>
          </p:nvGrpSpPr>
          <p:grpSpPr>
            <a:xfrm>
              <a:off x="2389399" y="2595741"/>
              <a:ext cx="812796" cy="296825"/>
              <a:chOff x="2389399" y="2595741"/>
              <a:chExt cx="812796" cy="296825"/>
            </a:xfrm>
          </p:grpSpPr>
          <p:grpSp>
            <p:nvGrpSpPr>
              <p:cNvPr id="7335" name="Google Shape;7335;p55"/>
              <p:cNvGrpSpPr/>
              <p:nvPr/>
            </p:nvGrpSpPr>
            <p:grpSpPr>
              <a:xfrm>
                <a:off x="2389399" y="2595741"/>
                <a:ext cx="363638" cy="296825"/>
                <a:chOff x="2389399" y="2595741"/>
                <a:chExt cx="363638" cy="296825"/>
              </a:xfrm>
            </p:grpSpPr>
            <p:grpSp>
              <p:nvGrpSpPr>
                <p:cNvPr id="7336" name="Google Shape;7336;p55"/>
                <p:cNvGrpSpPr/>
                <p:nvPr/>
              </p:nvGrpSpPr>
              <p:grpSpPr>
                <a:xfrm>
                  <a:off x="2493852" y="2794333"/>
                  <a:ext cx="259185" cy="98232"/>
                  <a:chOff x="2493852" y="2794333"/>
                  <a:chExt cx="259185" cy="98232"/>
                </a:xfrm>
              </p:grpSpPr>
              <p:sp>
                <p:nvSpPr>
                  <p:cNvPr id="7337" name="Google Shape;7337;p5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55"/>
                <p:cNvGrpSpPr/>
                <p:nvPr/>
              </p:nvGrpSpPr>
              <p:grpSpPr>
                <a:xfrm>
                  <a:off x="2389399" y="2595741"/>
                  <a:ext cx="224343" cy="182054"/>
                  <a:chOff x="2389399" y="2595741"/>
                  <a:chExt cx="224343" cy="182054"/>
                </a:xfrm>
              </p:grpSpPr>
              <p:sp>
                <p:nvSpPr>
                  <p:cNvPr id="7341" name="Google Shape;7341;p5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43" name="Google Shape;7343;p55"/>
              <p:cNvGrpSpPr/>
              <p:nvPr/>
            </p:nvGrpSpPr>
            <p:grpSpPr>
              <a:xfrm>
                <a:off x="2683630" y="2595741"/>
                <a:ext cx="224334" cy="296825"/>
                <a:chOff x="2683630" y="2595741"/>
                <a:chExt cx="224334" cy="296825"/>
              </a:xfrm>
            </p:grpSpPr>
            <p:grpSp>
              <p:nvGrpSpPr>
                <p:cNvPr id="7344" name="Google Shape;7344;p55"/>
                <p:cNvGrpSpPr/>
                <p:nvPr/>
              </p:nvGrpSpPr>
              <p:grpSpPr>
                <a:xfrm>
                  <a:off x="2788083" y="2794333"/>
                  <a:ext cx="15356" cy="98232"/>
                  <a:chOff x="2788083" y="2794333"/>
                  <a:chExt cx="15356" cy="98232"/>
                </a:xfrm>
              </p:grpSpPr>
              <p:sp>
                <p:nvSpPr>
                  <p:cNvPr id="7345" name="Google Shape;7345;p5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55"/>
                <p:cNvGrpSpPr/>
                <p:nvPr/>
              </p:nvGrpSpPr>
              <p:grpSpPr>
                <a:xfrm>
                  <a:off x="2683630" y="2595741"/>
                  <a:ext cx="224334" cy="182054"/>
                  <a:chOff x="2683630" y="2595741"/>
                  <a:chExt cx="224334" cy="182054"/>
                </a:xfrm>
              </p:grpSpPr>
              <p:sp>
                <p:nvSpPr>
                  <p:cNvPr id="7349" name="Google Shape;7349;p5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1" name="Google Shape;7351;p55"/>
              <p:cNvGrpSpPr/>
              <p:nvPr/>
            </p:nvGrpSpPr>
            <p:grpSpPr>
              <a:xfrm>
                <a:off x="2838475" y="2595741"/>
                <a:ext cx="363719" cy="296825"/>
                <a:chOff x="2838475" y="2595741"/>
                <a:chExt cx="363719" cy="296825"/>
              </a:xfrm>
            </p:grpSpPr>
            <p:grpSp>
              <p:nvGrpSpPr>
                <p:cNvPr id="7352" name="Google Shape;7352;p55"/>
                <p:cNvGrpSpPr/>
                <p:nvPr/>
              </p:nvGrpSpPr>
              <p:grpSpPr>
                <a:xfrm>
                  <a:off x="2838475" y="2794333"/>
                  <a:ext cx="259185" cy="98232"/>
                  <a:chOff x="2838475" y="2794333"/>
                  <a:chExt cx="259185" cy="98232"/>
                </a:xfrm>
              </p:grpSpPr>
              <p:sp>
                <p:nvSpPr>
                  <p:cNvPr id="7353" name="Google Shape;7353;p5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55"/>
                <p:cNvGrpSpPr/>
                <p:nvPr/>
              </p:nvGrpSpPr>
              <p:grpSpPr>
                <a:xfrm>
                  <a:off x="2977852" y="2595741"/>
                  <a:ext cx="224343" cy="182054"/>
                  <a:chOff x="2977852" y="2595741"/>
                  <a:chExt cx="224343" cy="182054"/>
                </a:xfrm>
              </p:grpSpPr>
              <p:sp>
                <p:nvSpPr>
                  <p:cNvPr id="7357" name="Google Shape;7357;p5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59" name="Google Shape;7359;p55"/>
            <p:cNvGrpSpPr/>
            <p:nvPr/>
          </p:nvGrpSpPr>
          <p:grpSpPr>
            <a:xfrm>
              <a:off x="2389399" y="3100241"/>
              <a:ext cx="812796" cy="296869"/>
              <a:chOff x="2389399" y="3100241"/>
              <a:chExt cx="812796" cy="296869"/>
            </a:xfrm>
          </p:grpSpPr>
          <p:grpSp>
            <p:nvGrpSpPr>
              <p:cNvPr id="7360" name="Google Shape;7360;p55"/>
              <p:cNvGrpSpPr/>
              <p:nvPr/>
            </p:nvGrpSpPr>
            <p:grpSpPr>
              <a:xfrm>
                <a:off x="2683630" y="3100241"/>
                <a:ext cx="224334" cy="296869"/>
                <a:chOff x="2683630" y="3100241"/>
                <a:chExt cx="224334" cy="296869"/>
              </a:xfrm>
            </p:grpSpPr>
            <p:grpSp>
              <p:nvGrpSpPr>
                <p:cNvPr id="7361" name="Google Shape;7361;p55"/>
                <p:cNvGrpSpPr/>
                <p:nvPr/>
              </p:nvGrpSpPr>
              <p:grpSpPr>
                <a:xfrm>
                  <a:off x="2788083" y="3100241"/>
                  <a:ext cx="15356" cy="98237"/>
                  <a:chOff x="2788083" y="3100241"/>
                  <a:chExt cx="15356" cy="98237"/>
                </a:xfrm>
              </p:grpSpPr>
              <p:sp>
                <p:nvSpPr>
                  <p:cNvPr id="7362" name="Google Shape;7362;p5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55"/>
                <p:cNvGrpSpPr/>
                <p:nvPr/>
              </p:nvGrpSpPr>
              <p:grpSpPr>
                <a:xfrm>
                  <a:off x="2683630" y="3215065"/>
                  <a:ext cx="224334" cy="182045"/>
                  <a:chOff x="2683630" y="3215065"/>
                  <a:chExt cx="224334" cy="182045"/>
                </a:xfrm>
              </p:grpSpPr>
              <p:sp>
                <p:nvSpPr>
                  <p:cNvPr id="7366" name="Google Shape;7366;p5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8" name="Google Shape;7368;p55"/>
              <p:cNvGrpSpPr/>
              <p:nvPr/>
            </p:nvGrpSpPr>
            <p:grpSpPr>
              <a:xfrm>
                <a:off x="2389399" y="3100241"/>
                <a:ext cx="363638" cy="296869"/>
                <a:chOff x="2389399" y="3100241"/>
                <a:chExt cx="363638" cy="296869"/>
              </a:xfrm>
            </p:grpSpPr>
            <p:grpSp>
              <p:nvGrpSpPr>
                <p:cNvPr id="7369" name="Google Shape;7369;p55"/>
                <p:cNvGrpSpPr/>
                <p:nvPr/>
              </p:nvGrpSpPr>
              <p:grpSpPr>
                <a:xfrm>
                  <a:off x="2493852" y="3100241"/>
                  <a:ext cx="259185" cy="98237"/>
                  <a:chOff x="2493852" y="3100241"/>
                  <a:chExt cx="259185" cy="98237"/>
                </a:xfrm>
              </p:grpSpPr>
              <p:sp>
                <p:nvSpPr>
                  <p:cNvPr id="7370" name="Google Shape;7370;p5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55"/>
                <p:cNvGrpSpPr/>
                <p:nvPr/>
              </p:nvGrpSpPr>
              <p:grpSpPr>
                <a:xfrm>
                  <a:off x="2389399" y="3215065"/>
                  <a:ext cx="224343" cy="182045"/>
                  <a:chOff x="2389399" y="3215065"/>
                  <a:chExt cx="224343" cy="182045"/>
                </a:xfrm>
              </p:grpSpPr>
              <p:sp>
                <p:nvSpPr>
                  <p:cNvPr id="7374" name="Google Shape;7374;p5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76" name="Google Shape;7376;p55"/>
              <p:cNvGrpSpPr/>
              <p:nvPr/>
            </p:nvGrpSpPr>
            <p:grpSpPr>
              <a:xfrm>
                <a:off x="2838475" y="3100241"/>
                <a:ext cx="363719" cy="296869"/>
                <a:chOff x="2838475" y="3100241"/>
                <a:chExt cx="363719" cy="296869"/>
              </a:xfrm>
            </p:grpSpPr>
            <p:grpSp>
              <p:nvGrpSpPr>
                <p:cNvPr id="7377" name="Google Shape;7377;p55"/>
                <p:cNvGrpSpPr/>
                <p:nvPr/>
              </p:nvGrpSpPr>
              <p:grpSpPr>
                <a:xfrm>
                  <a:off x="2838475" y="3100241"/>
                  <a:ext cx="259185" cy="98237"/>
                  <a:chOff x="2838475" y="3100241"/>
                  <a:chExt cx="259185" cy="98237"/>
                </a:xfrm>
              </p:grpSpPr>
              <p:sp>
                <p:nvSpPr>
                  <p:cNvPr id="7378" name="Google Shape;7378;p5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1" name="Google Shape;7381;p55"/>
                <p:cNvGrpSpPr/>
                <p:nvPr/>
              </p:nvGrpSpPr>
              <p:grpSpPr>
                <a:xfrm>
                  <a:off x="2977852" y="3215065"/>
                  <a:ext cx="224343" cy="182045"/>
                  <a:chOff x="2977852" y="3215065"/>
                  <a:chExt cx="224343" cy="182045"/>
                </a:xfrm>
              </p:grpSpPr>
              <p:sp>
                <p:nvSpPr>
                  <p:cNvPr id="7382" name="Google Shape;7382;p5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9"/>
          <p:cNvSpPr txBox="1"/>
          <p:nvPr>
            <p:ph type="ctrTitle"/>
          </p:nvPr>
        </p:nvSpPr>
        <p:spPr>
          <a:xfrm>
            <a:off x="1114016" y="1879714"/>
            <a:ext cx="3065100" cy="40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38" name="Google Shape;238;p29"/>
          <p:cNvSpPr txBox="1"/>
          <p:nvPr>
            <p:ph idx="2" type="title"/>
          </p:nvPr>
        </p:nvSpPr>
        <p:spPr>
          <a:xfrm>
            <a:off x="1113997" y="1269525"/>
            <a:ext cx="1298700" cy="61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r>
              <a:rPr lang="en">
                <a:solidFill>
                  <a:schemeClr val="accent2"/>
                </a:solidFill>
              </a:rPr>
              <a:t>}</a:t>
            </a:r>
            <a:endParaRPr>
              <a:solidFill>
                <a:schemeClr val="accent2"/>
              </a:solidFill>
            </a:endParaRPr>
          </a:p>
        </p:txBody>
      </p:sp>
      <p:sp>
        <p:nvSpPr>
          <p:cNvPr id="239" name="Google Shape;239;p29"/>
          <p:cNvSpPr txBox="1"/>
          <p:nvPr>
            <p:ph idx="3" type="ctrTitle"/>
          </p:nvPr>
        </p:nvSpPr>
        <p:spPr>
          <a:xfrm>
            <a:off x="1114008" y="2892814"/>
            <a:ext cx="3065100" cy="40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 &amp; solution</a:t>
            </a:r>
            <a:endParaRPr/>
          </a:p>
        </p:txBody>
      </p:sp>
      <p:sp>
        <p:nvSpPr>
          <p:cNvPr id="240" name="Google Shape;240;p29"/>
          <p:cNvSpPr txBox="1"/>
          <p:nvPr>
            <p:ph idx="4" type="title"/>
          </p:nvPr>
        </p:nvSpPr>
        <p:spPr>
          <a:xfrm>
            <a:off x="1113997" y="2283824"/>
            <a:ext cx="1298700" cy="61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t>
            </a:r>
            <a:r>
              <a:rPr lang="en"/>
              <a:t>02</a:t>
            </a:r>
            <a:r>
              <a:rPr lang="en"/>
              <a:t>}</a:t>
            </a:r>
            <a:endParaRPr/>
          </a:p>
        </p:txBody>
      </p:sp>
      <p:sp>
        <p:nvSpPr>
          <p:cNvPr id="241" name="Google Shape;241;p29"/>
          <p:cNvSpPr txBox="1"/>
          <p:nvPr>
            <p:ph idx="5" type="ctrTitle"/>
          </p:nvPr>
        </p:nvSpPr>
        <p:spPr>
          <a:xfrm>
            <a:off x="1114107" y="3908761"/>
            <a:ext cx="3065100" cy="40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 opportunity</a:t>
            </a:r>
            <a:endParaRPr/>
          </a:p>
        </p:txBody>
      </p:sp>
      <p:sp>
        <p:nvSpPr>
          <p:cNvPr id="242" name="Google Shape;242;p29"/>
          <p:cNvSpPr txBox="1"/>
          <p:nvPr>
            <p:ph idx="6" type="title"/>
          </p:nvPr>
        </p:nvSpPr>
        <p:spPr>
          <a:xfrm>
            <a:off x="1113998" y="3298125"/>
            <a:ext cx="1298700" cy="60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solidFill>
                <a:schemeClr val="accent2"/>
              </a:solidFill>
            </a:endParaRPr>
          </a:p>
        </p:txBody>
      </p:sp>
      <p:sp>
        <p:nvSpPr>
          <p:cNvPr id="243" name="Google Shape;243;p29"/>
          <p:cNvSpPr txBox="1"/>
          <p:nvPr>
            <p:ph idx="7" type="title"/>
          </p:nvPr>
        </p:nvSpPr>
        <p:spPr>
          <a:xfrm>
            <a:off x="4965997" y="1270125"/>
            <a:ext cx="1298700" cy="60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solidFill>
                <a:schemeClr val="accent2"/>
              </a:solidFill>
            </a:endParaRPr>
          </a:p>
        </p:txBody>
      </p:sp>
      <p:sp>
        <p:nvSpPr>
          <p:cNvPr id="244" name="Google Shape;244;p29"/>
          <p:cNvSpPr txBox="1"/>
          <p:nvPr>
            <p:ph idx="8" type="ctrTitle"/>
          </p:nvPr>
        </p:nvSpPr>
        <p:spPr>
          <a:xfrm>
            <a:off x="4966007" y="1879725"/>
            <a:ext cx="3065100" cy="40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245" name="Google Shape;245;p29"/>
          <p:cNvSpPr txBox="1"/>
          <p:nvPr>
            <p:ph idx="9"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&lt;/ </a:t>
            </a:r>
            <a:r>
              <a:rPr lang="en"/>
              <a:t>Table of contents</a:t>
            </a:r>
            <a:endParaRPr/>
          </a:p>
        </p:txBody>
      </p:sp>
      <p:sp>
        <p:nvSpPr>
          <p:cNvPr id="246" name="Google Shape;246;p29"/>
          <p:cNvSpPr txBox="1"/>
          <p:nvPr>
            <p:ph idx="13" type="ctrTitle"/>
          </p:nvPr>
        </p:nvSpPr>
        <p:spPr>
          <a:xfrm>
            <a:off x="4966007" y="2892814"/>
            <a:ext cx="3065100" cy="40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&amp; timeline</a:t>
            </a:r>
            <a:endParaRPr/>
          </a:p>
        </p:txBody>
      </p:sp>
      <p:sp>
        <p:nvSpPr>
          <p:cNvPr id="247" name="Google Shape;247;p29"/>
          <p:cNvSpPr txBox="1"/>
          <p:nvPr>
            <p:ph idx="14" type="title"/>
          </p:nvPr>
        </p:nvSpPr>
        <p:spPr>
          <a:xfrm>
            <a:off x="4965997" y="2283824"/>
            <a:ext cx="1298700" cy="60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lt2"/>
                </a:solidFill>
              </a:rPr>
              <a:t>{</a:t>
            </a:r>
            <a:r>
              <a:rPr lang="en"/>
              <a:t>05}</a:t>
            </a:r>
            <a:endParaRPr>
              <a:solidFill>
                <a:schemeClr val="accent2"/>
              </a:solidFill>
            </a:endParaRPr>
          </a:p>
        </p:txBody>
      </p:sp>
      <p:sp>
        <p:nvSpPr>
          <p:cNvPr id="248" name="Google Shape;248;p29"/>
          <p:cNvSpPr txBox="1"/>
          <p:nvPr>
            <p:ph idx="15" type="title"/>
          </p:nvPr>
        </p:nvSpPr>
        <p:spPr>
          <a:xfrm>
            <a:off x="4965997" y="3298125"/>
            <a:ext cx="1298700" cy="60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solidFill>
                <a:schemeClr val="accent2"/>
              </a:solidFill>
            </a:endParaRPr>
          </a:p>
        </p:txBody>
      </p:sp>
      <p:sp>
        <p:nvSpPr>
          <p:cNvPr id="249" name="Google Shape;249;p29"/>
          <p:cNvSpPr txBox="1"/>
          <p:nvPr>
            <p:ph idx="16" type="ctrTitle"/>
          </p:nvPr>
        </p:nvSpPr>
        <p:spPr>
          <a:xfrm>
            <a:off x="4966007" y="3908750"/>
            <a:ext cx="3065100" cy="40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Financial &amp; metrics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7" name="Shape 7387"/>
        <p:cNvGrpSpPr/>
        <p:nvPr/>
      </p:nvGrpSpPr>
      <p:grpSpPr>
        <a:xfrm>
          <a:off x="0" y="0"/>
          <a:ext cx="0" cy="0"/>
          <a:chOff x="0" y="0"/>
          <a:chExt cx="0" cy="0"/>
        </a:xfrm>
      </p:grpSpPr>
      <p:grpSp>
        <p:nvGrpSpPr>
          <p:cNvPr id="7388" name="Google Shape;7388;p56"/>
          <p:cNvGrpSpPr/>
          <p:nvPr/>
        </p:nvGrpSpPr>
        <p:grpSpPr>
          <a:xfrm>
            <a:off x="702088" y="3155922"/>
            <a:ext cx="2390414" cy="1024800"/>
            <a:chOff x="728925" y="3296613"/>
            <a:chExt cx="2390414" cy="1024800"/>
          </a:xfrm>
        </p:grpSpPr>
        <p:grpSp>
          <p:nvGrpSpPr>
            <p:cNvPr id="7389" name="Google Shape;7389;p56"/>
            <p:cNvGrpSpPr/>
            <p:nvPr/>
          </p:nvGrpSpPr>
          <p:grpSpPr>
            <a:xfrm>
              <a:off x="728925" y="3619800"/>
              <a:ext cx="2390414" cy="500893"/>
              <a:chOff x="728925" y="3619800"/>
              <a:chExt cx="2390414" cy="500893"/>
            </a:xfrm>
          </p:grpSpPr>
          <p:sp>
            <p:nvSpPr>
              <p:cNvPr id="7390" name="Google Shape;7390;p5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91" name="Google Shape;7391;p5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92" name="Google Shape;7392;p56"/>
            <p:cNvGrpSpPr/>
            <p:nvPr/>
          </p:nvGrpSpPr>
          <p:grpSpPr>
            <a:xfrm>
              <a:off x="1348050" y="3296613"/>
              <a:ext cx="1706152" cy="1024800"/>
              <a:chOff x="1348050" y="3296613"/>
              <a:chExt cx="1706152" cy="1024800"/>
            </a:xfrm>
          </p:grpSpPr>
          <p:sp>
            <p:nvSpPr>
              <p:cNvPr id="7393" name="Google Shape;7393;p5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94" name="Google Shape;7394;p5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95" name="Google Shape;7395;p5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96" name="Google Shape;7396;p5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397" name="Google Shape;7397;p5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398" name="Google Shape;7398;p56"/>
            <p:cNvGrpSpPr/>
            <p:nvPr/>
          </p:nvGrpSpPr>
          <p:grpSpPr>
            <a:xfrm>
              <a:off x="1455707" y="3654858"/>
              <a:ext cx="1491150" cy="417657"/>
              <a:chOff x="1455707" y="3654858"/>
              <a:chExt cx="1491150" cy="417657"/>
            </a:xfrm>
          </p:grpSpPr>
          <p:sp>
            <p:nvSpPr>
              <p:cNvPr id="7399" name="Google Shape;7399;p5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19" name="Google Shape;7419;p56"/>
          <p:cNvGraphicFramePr/>
          <p:nvPr/>
        </p:nvGraphicFramePr>
        <p:xfrm>
          <a:off x="5937787" y="2153834"/>
          <a:ext cx="3000000" cy="3000000"/>
        </p:xfrm>
        <a:graphic>
          <a:graphicData uri="http://schemas.openxmlformats.org/drawingml/2006/table">
            <a:tbl>
              <a:tblPr>
                <a:noFill/>
                <a:tableStyleId>{E273921C-96B8-4044-8495-49B91FAAAC09}</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420" name="Google Shape;7420;p56"/>
          <p:cNvGrpSpPr/>
          <p:nvPr/>
        </p:nvGrpSpPr>
        <p:grpSpPr>
          <a:xfrm>
            <a:off x="710464" y="981599"/>
            <a:ext cx="2396505" cy="976502"/>
            <a:chOff x="749309" y="1112739"/>
            <a:chExt cx="2371603" cy="976502"/>
          </a:xfrm>
        </p:grpSpPr>
        <p:grpSp>
          <p:nvGrpSpPr>
            <p:cNvPr id="7421" name="Google Shape;7421;p56"/>
            <p:cNvGrpSpPr/>
            <p:nvPr/>
          </p:nvGrpSpPr>
          <p:grpSpPr>
            <a:xfrm>
              <a:off x="1092126" y="1112739"/>
              <a:ext cx="2028786" cy="975464"/>
              <a:chOff x="1092126" y="1112739"/>
              <a:chExt cx="2028786" cy="975464"/>
            </a:xfrm>
          </p:grpSpPr>
          <p:sp>
            <p:nvSpPr>
              <p:cNvPr id="7422" name="Google Shape;7422;p5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56"/>
            <p:cNvGrpSpPr/>
            <p:nvPr/>
          </p:nvGrpSpPr>
          <p:grpSpPr>
            <a:xfrm>
              <a:off x="749309" y="1112739"/>
              <a:ext cx="314700" cy="975464"/>
              <a:chOff x="749309" y="1112739"/>
              <a:chExt cx="314700" cy="975464"/>
            </a:xfrm>
          </p:grpSpPr>
          <p:sp>
            <p:nvSpPr>
              <p:cNvPr id="7447" name="Google Shape;7447;p5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51" name="Google Shape;7451;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455" name="Google Shape;7455;p56"/>
          <p:cNvGraphicFramePr/>
          <p:nvPr/>
        </p:nvGraphicFramePr>
        <p:xfrm>
          <a:off x="5937812" y="981584"/>
          <a:ext cx="3000000" cy="3000000"/>
        </p:xfrm>
        <a:graphic>
          <a:graphicData uri="http://schemas.openxmlformats.org/drawingml/2006/table">
            <a:tbl>
              <a:tblPr>
                <a:noFill/>
                <a:tableStyleId>{E273921C-96B8-4044-8495-49B91FAAAC09}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456" name="Google Shape;7456;p56"/>
          <p:cNvGraphicFramePr/>
          <p:nvPr/>
        </p:nvGraphicFramePr>
        <p:xfrm>
          <a:off x="3358675" y="2153834"/>
          <a:ext cx="3000000" cy="3000000"/>
        </p:xfrm>
        <a:graphic>
          <a:graphicData uri="http://schemas.openxmlformats.org/drawingml/2006/table">
            <a:tbl>
              <a:tblPr>
                <a:noFill/>
                <a:tableStyleId>{E273921C-96B8-4044-8495-49B91FAAAC09}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457" name="Google Shape;7457;p56"/>
          <p:cNvGrpSpPr/>
          <p:nvPr/>
        </p:nvGrpSpPr>
        <p:grpSpPr>
          <a:xfrm>
            <a:off x="3360661" y="3144795"/>
            <a:ext cx="2363377" cy="1047062"/>
            <a:chOff x="3358399" y="3285485"/>
            <a:chExt cx="2363377" cy="1047062"/>
          </a:xfrm>
        </p:grpSpPr>
        <p:grpSp>
          <p:nvGrpSpPr>
            <p:cNvPr id="7458" name="Google Shape;7458;p56"/>
            <p:cNvGrpSpPr/>
            <p:nvPr/>
          </p:nvGrpSpPr>
          <p:grpSpPr>
            <a:xfrm>
              <a:off x="3358412" y="3285485"/>
              <a:ext cx="2363244" cy="139500"/>
              <a:chOff x="3358412" y="3285485"/>
              <a:chExt cx="2363244" cy="139500"/>
            </a:xfrm>
          </p:grpSpPr>
          <p:sp>
            <p:nvSpPr>
              <p:cNvPr id="7459" name="Google Shape;7459;p5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56"/>
            <p:cNvGrpSpPr/>
            <p:nvPr/>
          </p:nvGrpSpPr>
          <p:grpSpPr>
            <a:xfrm>
              <a:off x="3358412" y="3466996"/>
              <a:ext cx="2363244" cy="139500"/>
              <a:chOff x="3358412" y="3466996"/>
              <a:chExt cx="2363244" cy="139500"/>
            </a:xfrm>
          </p:grpSpPr>
          <p:sp>
            <p:nvSpPr>
              <p:cNvPr id="7465" name="Google Shape;7465;p5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56"/>
            <p:cNvGrpSpPr/>
            <p:nvPr/>
          </p:nvGrpSpPr>
          <p:grpSpPr>
            <a:xfrm>
              <a:off x="3358412" y="3648507"/>
              <a:ext cx="2363244" cy="139500"/>
              <a:chOff x="3358412" y="3648507"/>
              <a:chExt cx="2363244" cy="139500"/>
            </a:xfrm>
          </p:grpSpPr>
          <p:sp>
            <p:nvSpPr>
              <p:cNvPr id="7471" name="Google Shape;7471;p5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56"/>
            <p:cNvGrpSpPr/>
            <p:nvPr/>
          </p:nvGrpSpPr>
          <p:grpSpPr>
            <a:xfrm>
              <a:off x="3358412" y="3830018"/>
              <a:ext cx="2363244" cy="139500"/>
              <a:chOff x="3358412" y="3830018"/>
              <a:chExt cx="2363244" cy="139500"/>
            </a:xfrm>
          </p:grpSpPr>
          <p:sp>
            <p:nvSpPr>
              <p:cNvPr id="7477" name="Google Shape;7477;p5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56"/>
            <p:cNvGrpSpPr/>
            <p:nvPr/>
          </p:nvGrpSpPr>
          <p:grpSpPr>
            <a:xfrm>
              <a:off x="3358399" y="4011514"/>
              <a:ext cx="2363377" cy="139537"/>
              <a:chOff x="3294800" y="4134603"/>
              <a:chExt cx="2638876" cy="152400"/>
            </a:xfrm>
          </p:grpSpPr>
          <p:sp>
            <p:nvSpPr>
              <p:cNvPr id="7483" name="Google Shape;7483;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56"/>
            <p:cNvGrpSpPr/>
            <p:nvPr/>
          </p:nvGrpSpPr>
          <p:grpSpPr>
            <a:xfrm>
              <a:off x="3358399" y="4193010"/>
              <a:ext cx="2363377" cy="139537"/>
              <a:chOff x="3294800" y="4134603"/>
              <a:chExt cx="2638876" cy="152400"/>
            </a:xfrm>
          </p:grpSpPr>
          <p:sp>
            <p:nvSpPr>
              <p:cNvPr id="7489" name="Google Shape;7489;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94" name="Google Shape;7494;p56"/>
          <p:cNvGraphicFramePr/>
          <p:nvPr/>
        </p:nvGraphicFramePr>
        <p:xfrm>
          <a:off x="711463" y="2153834"/>
          <a:ext cx="3000000" cy="3000000"/>
        </p:xfrm>
        <a:graphic>
          <a:graphicData uri="http://schemas.openxmlformats.org/drawingml/2006/table">
            <a:tbl>
              <a:tblPr>
                <a:noFill/>
                <a:tableStyleId>{E273921C-96B8-4044-8495-49B91FAAAC09}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495" name="Google Shape;7495;p56"/>
          <p:cNvGrpSpPr/>
          <p:nvPr/>
        </p:nvGrpSpPr>
        <p:grpSpPr>
          <a:xfrm>
            <a:off x="4161132" y="2557649"/>
            <a:ext cx="1302095" cy="60959"/>
            <a:chOff x="3558802" y="4011427"/>
            <a:chExt cx="1866000" cy="111300"/>
          </a:xfrm>
        </p:grpSpPr>
        <p:sp>
          <p:nvSpPr>
            <p:cNvPr id="7496" name="Google Shape;7496;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56"/>
          <p:cNvGrpSpPr/>
          <p:nvPr/>
        </p:nvGrpSpPr>
        <p:grpSpPr>
          <a:xfrm>
            <a:off x="4706620" y="2839808"/>
            <a:ext cx="914340" cy="60959"/>
            <a:chOff x="3558802" y="4011427"/>
            <a:chExt cx="1866000" cy="111300"/>
          </a:xfrm>
        </p:grpSpPr>
        <p:sp>
          <p:nvSpPr>
            <p:cNvPr id="7499" name="Google Shape;7499;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6"/>
          <p:cNvGrpSpPr/>
          <p:nvPr/>
        </p:nvGrpSpPr>
        <p:grpSpPr>
          <a:xfrm>
            <a:off x="5871419" y="3167606"/>
            <a:ext cx="2522867" cy="1001454"/>
            <a:chOff x="1904318" y="789980"/>
            <a:chExt cx="1489472" cy="606868"/>
          </a:xfrm>
        </p:grpSpPr>
        <p:cxnSp>
          <p:nvCxnSpPr>
            <p:cNvPr id="7502" name="Google Shape;7502;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03" name="Google Shape;7503;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04" name="Google Shape;7504;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505" name="Google Shape;7505;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506" name="Google Shape;7506;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507" name="Google Shape;7507;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508" name="Google Shape;7508;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509" name="Google Shape;7509;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516" name="Google Shape;7516;p5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517" name="Google Shape;7517;p5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518" name="Google Shape;7518;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9" name="Google Shape;7519;p56"/>
          <p:cNvGrpSpPr/>
          <p:nvPr/>
        </p:nvGrpSpPr>
        <p:grpSpPr>
          <a:xfrm>
            <a:off x="3355824" y="951642"/>
            <a:ext cx="2363393" cy="1005865"/>
            <a:chOff x="3292400" y="1193188"/>
            <a:chExt cx="2615240" cy="1131075"/>
          </a:xfrm>
        </p:grpSpPr>
        <p:sp>
          <p:nvSpPr>
            <p:cNvPr id="7520" name="Google Shape;7520;p5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21" name="Google Shape;7521;p5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22" name="Google Shape;7522;p5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523" name="Google Shape;7523;p5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524" name="Google Shape;7524;p5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525" name="Google Shape;7525;p5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526" name="Google Shape;7526;p5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527" name="Google Shape;7527;p5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528" name="Google Shape;7528;p5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529" name="Google Shape;7529;p5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530" name="Google Shape;7530;p5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31" name="Google Shape;7531;p5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532" name="Google Shape;7532;p5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33" name="Google Shape;7533;p5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534" name="Google Shape;7534;p56"/>
            <p:cNvGrpSpPr/>
            <p:nvPr/>
          </p:nvGrpSpPr>
          <p:grpSpPr>
            <a:xfrm>
              <a:off x="3748438" y="1378608"/>
              <a:ext cx="2159202" cy="903971"/>
              <a:chOff x="1683525" y="2179850"/>
              <a:chExt cx="4519050" cy="2134525"/>
            </a:xfrm>
          </p:grpSpPr>
          <p:sp>
            <p:nvSpPr>
              <p:cNvPr id="7535" name="Google Shape;7535;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36" name="Google Shape;7536;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37" name="Google Shape;7537;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38" name="Google Shape;7538;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39" name="Google Shape;7539;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40" name="Google Shape;7540;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41" name="Google Shape;7541;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42" name="Google Shape;7542;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43" name="Google Shape;7543;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44" name="Google Shape;7544;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45" name="Google Shape;7545;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46" name="Google Shape;7546;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0" name="Shape 7550"/>
        <p:cNvGrpSpPr/>
        <p:nvPr/>
      </p:nvGrpSpPr>
      <p:grpSpPr>
        <a:xfrm>
          <a:off x="0" y="0"/>
          <a:ext cx="0" cy="0"/>
          <a:chOff x="0" y="0"/>
          <a:chExt cx="0" cy="0"/>
        </a:xfrm>
      </p:grpSpPr>
      <p:grpSp>
        <p:nvGrpSpPr>
          <p:cNvPr id="7551" name="Google Shape;7551;p57"/>
          <p:cNvGrpSpPr/>
          <p:nvPr/>
        </p:nvGrpSpPr>
        <p:grpSpPr>
          <a:xfrm>
            <a:off x="4796690" y="970936"/>
            <a:ext cx="745431" cy="718863"/>
            <a:chOff x="4249973" y="1201875"/>
            <a:chExt cx="1958568" cy="1888762"/>
          </a:xfrm>
        </p:grpSpPr>
        <p:sp>
          <p:nvSpPr>
            <p:cNvPr id="7552" name="Google Shape;7552;p5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3" name="Google Shape;7553;p57"/>
            <p:cNvGrpSpPr/>
            <p:nvPr/>
          </p:nvGrpSpPr>
          <p:grpSpPr>
            <a:xfrm>
              <a:off x="5853086" y="1789142"/>
              <a:ext cx="355454" cy="1048099"/>
              <a:chOff x="5576108" y="2016725"/>
              <a:chExt cx="565200" cy="1666560"/>
            </a:xfrm>
          </p:grpSpPr>
          <p:sp>
            <p:nvSpPr>
              <p:cNvPr id="7554" name="Google Shape;7554;p5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55" name="Google Shape;7555;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57"/>
            <p:cNvGrpSpPr/>
            <p:nvPr/>
          </p:nvGrpSpPr>
          <p:grpSpPr>
            <a:xfrm>
              <a:off x="4869455" y="2691676"/>
              <a:ext cx="1013897" cy="398961"/>
              <a:chOff x="4012057" y="3451825"/>
              <a:chExt cx="1612175" cy="634379"/>
            </a:xfrm>
          </p:grpSpPr>
          <p:sp>
            <p:nvSpPr>
              <p:cNvPr id="7557" name="Google Shape;7557;p5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58" name="Google Shape;7558;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9" name="Google Shape;7559;p57"/>
            <p:cNvGrpSpPr/>
            <p:nvPr/>
          </p:nvGrpSpPr>
          <p:grpSpPr>
            <a:xfrm>
              <a:off x="4276937" y="2155961"/>
              <a:ext cx="651965" cy="891358"/>
              <a:chOff x="3069908" y="2599997"/>
              <a:chExt cx="1036675" cy="1417328"/>
            </a:xfrm>
          </p:grpSpPr>
          <p:sp>
            <p:nvSpPr>
              <p:cNvPr id="7560" name="Google Shape;7560;p5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61" name="Google Shape;7561;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57"/>
            <p:cNvGrpSpPr/>
            <p:nvPr/>
          </p:nvGrpSpPr>
          <p:grpSpPr>
            <a:xfrm>
              <a:off x="5054918" y="1201875"/>
              <a:ext cx="999548" cy="602711"/>
              <a:chOff x="4306958" y="1082925"/>
              <a:chExt cx="1589359" cy="958358"/>
            </a:xfrm>
          </p:grpSpPr>
          <p:sp>
            <p:nvSpPr>
              <p:cNvPr id="7563" name="Google Shape;7563;p5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64" name="Google Shape;7564;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57"/>
            <p:cNvGrpSpPr/>
            <p:nvPr/>
          </p:nvGrpSpPr>
          <p:grpSpPr>
            <a:xfrm>
              <a:off x="4249973" y="1303451"/>
              <a:ext cx="799317" cy="841334"/>
              <a:chOff x="3027033" y="1244439"/>
              <a:chExt cx="1270977" cy="1337786"/>
            </a:xfrm>
          </p:grpSpPr>
          <p:sp>
            <p:nvSpPr>
              <p:cNvPr id="7566" name="Google Shape;7566;p5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67" name="Google Shape;7567;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8" name="Google Shape;7568;p57"/>
          <p:cNvGrpSpPr/>
          <p:nvPr/>
        </p:nvGrpSpPr>
        <p:grpSpPr>
          <a:xfrm>
            <a:off x="713063" y="1849386"/>
            <a:ext cx="761767" cy="729896"/>
            <a:chOff x="2657744" y="2337745"/>
            <a:chExt cx="832987" cy="798137"/>
          </a:xfrm>
        </p:grpSpPr>
        <p:sp>
          <p:nvSpPr>
            <p:cNvPr id="7569" name="Google Shape;7569;p5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57"/>
          <p:cNvGrpSpPr/>
          <p:nvPr/>
        </p:nvGrpSpPr>
        <p:grpSpPr>
          <a:xfrm>
            <a:off x="3224027" y="1852592"/>
            <a:ext cx="685569" cy="723586"/>
            <a:chOff x="3398134" y="2057755"/>
            <a:chExt cx="704087" cy="743130"/>
          </a:xfrm>
        </p:grpSpPr>
        <p:grpSp>
          <p:nvGrpSpPr>
            <p:cNvPr id="7576" name="Google Shape;7576;p57"/>
            <p:cNvGrpSpPr/>
            <p:nvPr/>
          </p:nvGrpSpPr>
          <p:grpSpPr>
            <a:xfrm>
              <a:off x="3398134" y="2290183"/>
              <a:ext cx="315300" cy="219900"/>
              <a:chOff x="3398134" y="2290183"/>
              <a:chExt cx="315300" cy="219900"/>
            </a:xfrm>
          </p:grpSpPr>
          <p:sp>
            <p:nvSpPr>
              <p:cNvPr id="7577" name="Google Shape;7577;p5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78" name="Google Shape;7578;p57"/>
              <p:cNvCxnSpPr>
                <a:stCxn id="7577"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579" name="Google Shape;7579;p57"/>
            <p:cNvGrpSpPr/>
            <p:nvPr/>
          </p:nvGrpSpPr>
          <p:grpSpPr>
            <a:xfrm>
              <a:off x="3547823" y="2467358"/>
              <a:ext cx="219900" cy="333527"/>
              <a:chOff x="3547823" y="2467358"/>
              <a:chExt cx="219900" cy="333527"/>
            </a:xfrm>
          </p:grpSpPr>
          <p:sp>
            <p:nvSpPr>
              <p:cNvPr id="7580" name="Google Shape;7580;p5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81" name="Google Shape;7581;p5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582" name="Google Shape;7582;p57"/>
            <p:cNvGrpSpPr/>
            <p:nvPr/>
          </p:nvGrpSpPr>
          <p:grpSpPr>
            <a:xfrm>
              <a:off x="3734138" y="2467358"/>
              <a:ext cx="219900" cy="333527"/>
              <a:chOff x="3734138" y="2467358"/>
              <a:chExt cx="219900" cy="333527"/>
            </a:xfrm>
          </p:grpSpPr>
          <p:sp>
            <p:nvSpPr>
              <p:cNvPr id="7583" name="Google Shape;7583;p5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84" name="Google Shape;7584;p5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585" name="Google Shape;7585;p57"/>
            <p:cNvGrpSpPr/>
            <p:nvPr/>
          </p:nvGrpSpPr>
          <p:grpSpPr>
            <a:xfrm>
              <a:off x="3787560" y="2288011"/>
              <a:ext cx="314661" cy="219900"/>
              <a:chOff x="3787560" y="2288011"/>
              <a:chExt cx="314661" cy="219900"/>
            </a:xfrm>
          </p:grpSpPr>
          <p:sp>
            <p:nvSpPr>
              <p:cNvPr id="7586" name="Google Shape;7586;p5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87" name="Google Shape;7587;p5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588" name="Google Shape;7588;p57"/>
            <p:cNvGrpSpPr/>
            <p:nvPr/>
          </p:nvGrpSpPr>
          <p:grpSpPr>
            <a:xfrm>
              <a:off x="3637290" y="2057755"/>
              <a:ext cx="219900" cy="335499"/>
              <a:chOff x="3637290" y="2057755"/>
              <a:chExt cx="219900" cy="335499"/>
            </a:xfrm>
          </p:grpSpPr>
          <p:sp>
            <p:nvSpPr>
              <p:cNvPr id="7589" name="Google Shape;7589;p5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590" name="Google Shape;7590;p5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591" name="Google Shape;7591;p57"/>
          <p:cNvGrpSpPr/>
          <p:nvPr/>
        </p:nvGrpSpPr>
        <p:grpSpPr>
          <a:xfrm>
            <a:off x="4899249" y="1859288"/>
            <a:ext cx="710153" cy="710153"/>
            <a:chOff x="5007123" y="2079403"/>
            <a:chExt cx="687600" cy="687600"/>
          </a:xfrm>
        </p:grpSpPr>
        <p:sp>
          <p:nvSpPr>
            <p:cNvPr id="7592" name="Google Shape;7592;p5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6" name="Google Shape;7596;p57"/>
          <p:cNvGrpSpPr/>
          <p:nvPr/>
        </p:nvGrpSpPr>
        <p:grpSpPr>
          <a:xfrm>
            <a:off x="5708687" y="1853794"/>
            <a:ext cx="720998" cy="721183"/>
            <a:chOff x="5797446" y="2063053"/>
            <a:chExt cx="698100" cy="698280"/>
          </a:xfrm>
        </p:grpSpPr>
        <p:sp>
          <p:nvSpPr>
            <p:cNvPr id="7597" name="Google Shape;7597;p5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57"/>
          <p:cNvGrpSpPr/>
          <p:nvPr/>
        </p:nvGrpSpPr>
        <p:grpSpPr>
          <a:xfrm>
            <a:off x="8153834" y="3499399"/>
            <a:ext cx="280585" cy="673164"/>
            <a:chOff x="8075075" y="3754290"/>
            <a:chExt cx="255612" cy="613194"/>
          </a:xfrm>
        </p:grpSpPr>
        <p:grpSp>
          <p:nvGrpSpPr>
            <p:cNvPr id="7602" name="Google Shape;7602;p57"/>
            <p:cNvGrpSpPr/>
            <p:nvPr/>
          </p:nvGrpSpPr>
          <p:grpSpPr>
            <a:xfrm>
              <a:off x="8075075" y="3754290"/>
              <a:ext cx="255612" cy="613194"/>
              <a:chOff x="8075075" y="3754290"/>
              <a:chExt cx="255612" cy="613194"/>
            </a:xfrm>
          </p:grpSpPr>
          <p:sp>
            <p:nvSpPr>
              <p:cNvPr id="7603" name="Google Shape;7603;p5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5" name="Google Shape;7605;p5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6" name="Google Shape;7606;p57"/>
          <p:cNvGrpSpPr/>
          <p:nvPr/>
        </p:nvGrpSpPr>
        <p:grpSpPr>
          <a:xfrm>
            <a:off x="5270892" y="3488196"/>
            <a:ext cx="470352" cy="683745"/>
            <a:chOff x="1697726" y="3244179"/>
            <a:chExt cx="788124" cy="1146069"/>
          </a:xfrm>
        </p:grpSpPr>
        <p:sp>
          <p:nvSpPr>
            <p:cNvPr id="7607" name="Google Shape;7607;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9" name="Google Shape;7609;p57"/>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0" name="Google Shape;7610;p57"/>
          <p:cNvGrpSpPr/>
          <p:nvPr/>
        </p:nvGrpSpPr>
        <p:grpSpPr>
          <a:xfrm>
            <a:off x="5892043" y="3499398"/>
            <a:ext cx="293891" cy="293845"/>
            <a:chOff x="6134814" y="3754290"/>
            <a:chExt cx="293891" cy="293845"/>
          </a:xfrm>
        </p:grpSpPr>
        <p:sp>
          <p:nvSpPr>
            <p:cNvPr id="7611" name="Google Shape;7611;p5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57"/>
          <p:cNvGrpSpPr/>
          <p:nvPr/>
        </p:nvGrpSpPr>
        <p:grpSpPr>
          <a:xfrm>
            <a:off x="5892043" y="3878069"/>
            <a:ext cx="293891" cy="293891"/>
            <a:chOff x="6134814" y="4086186"/>
            <a:chExt cx="293891" cy="293891"/>
          </a:xfrm>
        </p:grpSpPr>
        <p:sp>
          <p:nvSpPr>
            <p:cNvPr id="7614" name="Google Shape;7614;p5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6" name="Google Shape;7616;p57"/>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7"/>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8" name="Google Shape;7618;p57"/>
          <p:cNvGrpSpPr/>
          <p:nvPr/>
        </p:nvGrpSpPr>
        <p:grpSpPr>
          <a:xfrm>
            <a:off x="7817018" y="2706762"/>
            <a:ext cx="622883" cy="621944"/>
            <a:chOff x="1187048" y="238125"/>
            <a:chExt cx="5256397" cy="5248476"/>
          </a:xfrm>
        </p:grpSpPr>
        <p:sp>
          <p:nvSpPr>
            <p:cNvPr id="7619" name="Google Shape;7619;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57"/>
          <p:cNvGrpSpPr/>
          <p:nvPr/>
        </p:nvGrpSpPr>
        <p:grpSpPr>
          <a:xfrm>
            <a:off x="2274123" y="2716370"/>
            <a:ext cx="1310987" cy="612407"/>
            <a:chOff x="238125" y="1188750"/>
            <a:chExt cx="7140450" cy="3335550"/>
          </a:xfrm>
        </p:grpSpPr>
        <p:sp>
          <p:nvSpPr>
            <p:cNvPr id="7624" name="Google Shape;7624;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57"/>
          <p:cNvGrpSpPr/>
          <p:nvPr/>
        </p:nvGrpSpPr>
        <p:grpSpPr>
          <a:xfrm>
            <a:off x="6599995" y="2706925"/>
            <a:ext cx="1110299" cy="621702"/>
            <a:chOff x="238125" y="1335475"/>
            <a:chExt cx="5418735" cy="3034175"/>
          </a:xfrm>
        </p:grpSpPr>
        <p:sp>
          <p:nvSpPr>
            <p:cNvPr id="7630" name="Google Shape;7630;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57"/>
          <p:cNvGrpSpPr/>
          <p:nvPr/>
        </p:nvGrpSpPr>
        <p:grpSpPr>
          <a:xfrm>
            <a:off x="5417655" y="2703822"/>
            <a:ext cx="1074451" cy="627181"/>
            <a:chOff x="5359127" y="2910889"/>
            <a:chExt cx="1097723" cy="640831"/>
          </a:xfrm>
        </p:grpSpPr>
        <p:grpSp>
          <p:nvGrpSpPr>
            <p:cNvPr id="7634" name="Google Shape;7634;p57"/>
            <p:cNvGrpSpPr/>
            <p:nvPr/>
          </p:nvGrpSpPr>
          <p:grpSpPr>
            <a:xfrm>
              <a:off x="5929791" y="3263088"/>
              <a:ext cx="527060" cy="287097"/>
              <a:chOff x="5929791" y="3263088"/>
              <a:chExt cx="527060" cy="287097"/>
            </a:xfrm>
          </p:grpSpPr>
          <p:sp>
            <p:nvSpPr>
              <p:cNvPr id="7635" name="Google Shape;7635;p5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36" name="Google Shape;7636;p5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37" name="Google Shape;7637;p57"/>
            <p:cNvGrpSpPr/>
            <p:nvPr/>
          </p:nvGrpSpPr>
          <p:grpSpPr>
            <a:xfrm>
              <a:off x="5359127" y="3263089"/>
              <a:ext cx="526428" cy="288631"/>
              <a:chOff x="5359127" y="3263089"/>
              <a:chExt cx="526428" cy="288631"/>
            </a:xfrm>
          </p:grpSpPr>
          <p:sp>
            <p:nvSpPr>
              <p:cNvPr id="7638" name="Google Shape;7638;p5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39" name="Google Shape;7639;p5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40" name="Google Shape;7640;p57"/>
            <p:cNvGrpSpPr/>
            <p:nvPr/>
          </p:nvGrpSpPr>
          <p:grpSpPr>
            <a:xfrm>
              <a:off x="5551525" y="2910889"/>
              <a:ext cx="520901" cy="610283"/>
              <a:chOff x="5551525" y="2910889"/>
              <a:chExt cx="520901" cy="610283"/>
            </a:xfrm>
          </p:grpSpPr>
          <p:sp>
            <p:nvSpPr>
              <p:cNvPr id="7641" name="Google Shape;7641;p5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42" name="Google Shape;7642;p5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43" name="Google Shape;7643;p57"/>
            <p:cNvGrpSpPr/>
            <p:nvPr/>
          </p:nvGrpSpPr>
          <p:grpSpPr>
            <a:xfrm>
              <a:off x="5743962" y="2919100"/>
              <a:ext cx="623674" cy="284502"/>
              <a:chOff x="5743962" y="2919100"/>
              <a:chExt cx="623674" cy="284502"/>
            </a:xfrm>
          </p:grpSpPr>
          <p:sp>
            <p:nvSpPr>
              <p:cNvPr id="7644" name="Google Shape;7644;p5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45" name="Google Shape;7645;p5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646" name="Google Shape;7646;p57"/>
          <p:cNvGrpSpPr/>
          <p:nvPr/>
        </p:nvGrpSpPr>
        <p:grpSpPr>
          <a:xfrm>
            <a:off x="7568868" y="1854534"/>
            <a:ext cx="874976" cy="719600"/>
            <a:chOff x="7608988" y="2093194"/>
            <a:chExt cx="817276" cy="672147"/>
          </a:xfrm>
        </p:grpSpPr>
        <p:cxnSp>
          <p:nvCxnSpPr>
            <p:cNvPr id="7647" name="Google Shape;7647;p5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48" name="Google Shape;7648;p5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49" name="Google Shape;7649;p5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50" name="Google Shape;7650;p5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51" name="Google Shape;7651;p5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652" name="Google Shape;7652;p5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653" name="Google Shape;7653;p57"/>
            <p:cNvGrpSpPr/>
            <p:nvPr/>
          </p:nvGrpSpPr>
          <p:grpSpPr>
            <a:xfrm>
              <a:off x="7721175" y="2093194"/>
              <a:ext cx="599587" cy="623846"/>
              <a:chOff x="7721175" y="2093194"/>
              <a:chExt cx="599587" cy="623846"/>
            </a:xfrm>
          </p:grpSpPr>
          <p:grpSp>
            <p:nvGrpSpPr>
              <p:cNvPr id="7654" name="Google Shape;7654;p57"/>
              <p:cNvGrpSpPr/>
              <p:nvPr/>
            </p:nvGrpSpPr>
            <p:grpSpPr>
              <a:xfrm>
                <a:off x="7721175" y="2093194"/>
                <a:ext cx="291605" cy="623846"/>
                <a:chOff x="9405575" y="2061418"/>
                <a:chExt cx="291605" cy="623846"/>
              </a:xfrm>
            </p:grpSpPr>
            <p:sp>
              <p:nvSpPr>
                <p:cNvPr id="7655" name="Google Shape;7655;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2" name="Google Shape;7662;p57"/>
              <p:cNvGrpSpPr/>
              <p:nvPr/>
            </p:nvGrpSpPr>
            <p:grpSpPr>
              <a:xfrm flipH="1">
                <a:off x="8029157" y="2093194"/>
                <a:ext cx="291605" cy="623846"/>
                <a:chOff x="9405575" y="2061418"/>
                <a:chExt cx="291605" cy="623846"/>
              </a:xfrm>
            </p:grpSpPr>
            <p:sp>
              <p:nvSpPr>
                <p:cNvPr id="7663" name="Google Shape;7663;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70" name="Google Shape;7670;p57"/>
          <p:cNvGrpSpPr/>
          <p:nvPr/>
        </p:nvGrpSpPr>
        <p:grpSpPr>
          <a:xfrm>
            <a:off x="4013304" y="970936"/>
            <a:ext cx="712557" cy="785901"/>
            <a:chOff x="4206459" y="1191441"/>
            <a:chExt cx="712557" cy="785901"/>
          </a:xfrm>
        </p:grpSpPr>
        <p:sp>
          <p:nvSpPr>
            <p:cNvPr id="7671" name="Google Shape;7671;p5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5" name="Google Shape;7675;p57"/>
            <p:cNvGrpSpPr/>
            <p:nvPr/>
          </p:nvGrpSpPr>
          <p:grpSpPr>
            <a:xfrm>
              <a:off x="4644280" y="1290523"/>
              <a:ext cx="143716" cy="29463"/>
              <a:chOff x="4644280" y="1290523"/>
              <a:chExt cx="143716" cy="29463"/>
            </a:xfrm>
          </p:grpSpPr>
          <p:sp>
            <p:nvSpPr>
              <p:cNvPr id="7676" name="Google Shape;7676;p5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0" name="Google Shape;7680;p57"/>
            <p:cNvGrpSpPr/>
            <p:nvPr/>
          </p:nvGrpSpPr>
          <p:grpSpPr>
            <a:xfrm>
              <a:off x="4356567" y="1191441"/>
              <a:ext cx="143690" cy="29488"/>
              <a:chOff x="4356567" y="1191441"/>
              <a:chExt cx="143690" cy="29488"/>
            </a:xfrm>
          </p:grpSpPr>
          <p:sp>
            <p:nvSpPr>
              <p:cNvPr id="7681" name="Google Shape;7681;p5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57"/>
            <p:cNvGrpSpPr/>
            <p:nvPr/>
          </p:nvGrpSpPr>
          <p:grpSpPr>
            <a:xfrm>
              <a:off x="4339009" y="1863727"/>
              <a:ext cx="143703" cy="29476"/>
              <a:chOff x="4339009" y="1863727"/>
              <a:chExt cx="143703" cy="29476"/>
            </a:xfrm>
          </p:grpSpPr>
          <p:sp>
            <p:nvSpPr>
              <p:cNvPr id="7686" name="Google Shape;7686;p5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0" name="Google Shape;7690;p57"/>
            <p:cNvGrpSpPr/>
            <p:nvPr/>
          </p:nvGrpSpPr>
          <p:grpSpPr>
            <a:xfrm>
              <a:off x="4206459" y="1607315"/>
              <a:ext cx="29539" cy="142899"/>
              <a:chOff x="4206459" y="1607315"/>
              <a:chExt cx="29539" cy="142899"/>
            </a:xfrm>
          </p:grpSpPr>
          <p:sp>
            <p:nvSpPr>
              <p:cNvPr id="7691" name="Google Shape;7691;p5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5" name="Google Shape;7695;p5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9" name="Google Shape;7699;p57"/>
            <p:cNvGrpSpPr/>
            <p:nvPr/>
          </p:nvGrpSpPr>
          <p:grpSpPr>
            <a:xfrm>
              <a:off x="4889463" y="1423737"/>
              <a:ext cx="29552" cy="142899"/>
              <a:chOff x="4889463" y="1423737"/>
              <a:chExt cx="29552" cy="142899"/>
            </a:xfrm>
          </p:grpSpPr>
          <p:sp>
            <p:nvSpPr>
              <p:cNvPr id="7700" name="Google Shape;7700;p5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57"/>
            <p:cNvGrpSpPr/>
            <p:nvPr/>
          </p:nvGrpSpPr>
          <p:grpSpPr>
            <a:xfrm>
              <a:off x="4771663" y="1876896"/>
              <a:ext cx="108651" cy="100447"/>
              <a:chOff x="4771663" y="1876896"/>
              <a:chExt cx="108651" cy="100447"/>
            </a:xfrm>
          </p:grpSpPr>
          <p:sp>
            <p:nvSpPr>
              <p:cNvPr id="7705" name="Google Shape;7705;p5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9" name="Google Shape;7709;p57"/>
          <p:cNvGrpSpPr/>
          <p:nvPr/>
        </p:nvGrpSpPr>
        <p:grpSpPr>
          <a:xfrm>
            <a:off x="4008780" y="1854159"/>
            <a:ext cx="791287" cy="720350"/>
            <a:chOff x="267375" y="1071875"/>
            <a:chExt cx="470500" cy="428550"/>
          </a:xfrm>
        </p:grpSpPr>
        <p:sp>
          <p:nvSpPr>
            <p:cNvPr id="7710" name="Google Shape;7710;p5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57"/>
          <p:cNvGrpSpPr/>
          <p:nvPr/>
        </p:nvGrpSpPr>
        <p:grpSpPr>
          <a:xfrm>
            <a:off x="709275" y="3498789"/>
            <a:ext cx="1408444" cy="673166"/>
            <a:chOff x="712664" y="3693287"/>
            <a:chExt cx="1460738" cy="698160"/>
          </a:xfrm>
        </p:grpSpPr>
        <p:grpSp>
          <p:nvGrpSpPr>
            <p:cNvPr id="7719" name="Google Shape;7719;p57"/>
            <p:cNvGrpSpPr/>
            <p:nvPr/>
          </p:nvGrpSpPr>
          <p:grpSpPr>
            <a:xfrm>
              <a:off x="1380079" y="4133090"/>
              <a:ext cx="234048" cy="258099"/>
              <a:chOff x="1380079" y="4133090"/>
              <a:chExt cx="234048" cy="258099"/>
            </a:xfrm>
          </p:grpSpPr>
          <p:sp>
            <p:nvSpPr>
              <p:cNvPr id="7720" name="Google Shape;7720;p5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57"/>
            <p:cNvGrpSpPr/>
            <p:nvPr/>
          </p:nvGrpSpPr>
          <p:grpSpPr>
            <a:xfrm>
              <a:off x="884610" y="3864082"/>
              <a:ext cx="1118566" cy="527275"/>
              <a:chOff x="890961" y="3865463"/>
              <a:chExt cx="1115221" cy="525698"/>
            </a:xfrm>
          </p:grpSpPr>
          <p:sp>
            <p:nvSpPr>
              <p:cNvPr id="7724" name="Google Shape;7724;p5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7" name="Google Shape;7727;p57"/>
            <p:cNvGrpSpPr/>
            <p:nvPr/>
          </p:nvGrpSpPr>
          <p:grpSpPr>
            <a:xfrm>
              <a:off x="712664" y="3693287"/>
              <a:ext cx="1460738" cy="698160"/>
              <a:chOff x="712664" y="3693025"/>
              <a:chExt cx="1460738" cy="698160"/>
            </a:xfrm>
          </p:grpSpPr>
          <p:sp>
            <p:nvSpPr>
              <p:cNvPr id="7728" name="Google Shape;7728;p5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34" name="Google Shape;7734;p57"/>
          <p:cNvGrpSpPr/>
          <p:nvPr/>
        </p:nvGrpSpPr>
        <p:grpSpPr>
          <a:xfrm>
            <a:off x="3146990" y="970936"/>
            <a:ext cx="795485" cy="738831"/>
            <a:chOff x="3348603" y="1236445"/>
            <a:chExt cx="749256" cy="695894"/>
          </a:xfrm>
        </p:grpSpPr>
        <p:grpSp>
          <p:nvGrpSpPr>
            <p:cNvPr id="7735" name="Google Shape;7735;p57"/>
            <p:cNvGrpSpPr/>
            <p:nvPr/>
          </p:nvGrpSpPr>
          <p:grpSpPr>
            <a:xfrm>
              <a:off x="3583779" y="1236445"/>
              <a:ext cx="293795" cy="285811"/>
              <a:chOff x="3750225" y="1774000"/>
              <a:chExt cx="149575" cy="145525"/>
            </a:xfrm>
          </p:grpSpPr>
          <p:sp>
            <p:nvSpPr>
              <p:cNvPr id="7736" name="Google Shape;7736;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57"/>
            <p:cNvGrpSpPr/>
            <p:nvPr/>
          </p:nvGrpSpPr>
          <p:grpSpPr>
            <a:xfrm>
              <a:off x="3775534" y="1462599"/>
              <a:ext cx="322325" cy="285958"/>
              <a:chOff x="3847850" y="1889150"/>
              <a:chExt cx="164100" cy="145600"/>
            </a:xfrm>
          </p:grpSpPr>
          <p:sp>
            <p:nvSpPr>
              <p:cNvPr id="7739" name="Google Shape;7739;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57"/>
            <p:cNvGrpSpPr/>
            <p:nvPr/>
          </p:nvGrpSpPr>
          <p:grpSpPr>
            <a:xfrm>
              <a:off x="3545329" y="1646528"/>
              <a:ext cx="293746" cy="285811"/>
              <a:chOff x="3730650" y="1982800"/>
              <a:chExt cx="149550" cy="145525"/>
            </a:xfrm>
          </p:grpSpPr>
          <p:sp>
            <p:nvSpPr>
              <p:cNvPr id="7742" name="Google Shape;7742;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57"/>
            <p:cNvGrpSpPr/>
            <p:nvPr/>
          </p:nvGrpSpPr>
          <p:grpSpPr>
            <a:xfrm>
              <a:off x="3348603" y="1415046"/>
              <a:ext cx="294384" cy="284387"/>
              <a:chOff x="3630494" y="1864938"/>
              <a:chExt cx="149875" cy="144800"/>
            </a:xfrm>
          </p:grpSpPr>
          <p:sp>
            <p:nvSpPr>
              <p:cNvPr id="7745" name="Google Shape;7745;p5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7" name="Google Shape;7747;p57"/>
          <p:cNvGrpSpPr/>
          <p:nvPr/>
        </p:nvGrpSpPr>
        <p:grpSpPr>
          <a:xfrm>
            <a:off x="2268517" y="3493832"/>
            <a:ext cx="1324924" cy="678083"/>
            <a:chOff x="2413923" y="3711366"/>
            <a:chExt cx="1374117" cy="703260"/>
          </a:xfrm>
        </p:grpSpPr>
        <p:grpSp>
          <p:nvGrpSpPr>
            <p:cNvPr id="7748" name="Google Shape;7748;p57"/>
            <p:cNvGrpSpPr/>
            <p:nvPr/>
          </p:nvGrpSpPr>
          <p:grpSpPr>
            <a:xfrm>
              <a:off x="2413923" y="3711366"/>
              <a:ext cx="1374117" cy="703260"/>
              <a:chOff x="2413923" y="3711366"/>
              <a:chExt cx="1374117" cy="703260"/>
            </a:xfrm>
          </p:grpSpPr>
          <p:sp>
            <p:nvSpPr>
              <p:cNvPr id="7749" name="Google Shape;7749;p5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0" name="Google Shape;7750;p57"/>
              <p:cNvGrpSpPr/>
              <p:nvPr/>
            </p:nvGrpSpPr>
            <p:grpSpPr>
              <a:xfrm>
                <a:off x="2600284" y="3808654"/>
                <a:ext cx="234506" cy="138009"/>
                <a:chOff x="2600284" y="3808654"/>
                <a:chExt cx="234506" cy="138009"/>
              </a:xfrm>
            </p:grpSpPr>
            <p:sp>
              <p:nvSpPr>
                <p:cNvPr id="7751" name="Google Shape;7751;p5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52" name="Google Shape;7752;p5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53" name="Google Shape;7753;p57"/>
              <p:cNvGrpSpPr/>
              <p:nvPr/>
            </p:nvGrpSpPr>
            <p:grpSpPr>
              <a:xfrm>
                <a:off x="3359659" y="3805664"/>
                <a:ext cx="232294" cy="141000"/>
                <a:chOff x="3359659" y="3805664"/>
                <a:chExt cx="232294" cy="141000"/>
              </a:xfrm>
            </p:grpSpPr>
            <p:sp>
              <p:nvSpPr>
                <p:cNvPr id="7754" name="Google Shape;7754;p5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55" name="Google Shape;7755;p5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56" name="Google Shape;7756;p57"/>
              <p:cNvGrpSpPr/>
              <p:nvPr/>
            </p:nvGrpSpPr>
            <p:grpSpPr>
              <a:xfrm>
                <a:off x="3067316" y="3711366"/>
                <a:ext cx="66900" cy="166809"/>
                <a:chOff x="3067316" y="3711366"/>
                <a:chExt cx="66900" cy="166809"/>
              </a:xfrm>
            </p:grpSpPr>
            <p:sp>
              <p:nvSpPr>
                <p:cNvPr id="7757" name="Google Shape;7757;p5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58" name="Google Shape;7758;p5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59" name="Google Shape;7759;p57"/>
              <p:cNvGrpSpPr/>
              <p:nvPr/>
            </p:nvGrpSpPr>
            <p:grpSpPr>
              <a:xfrm>
                <a:off x="2413923" y="4058666"/>
                <a:ext cx="224119" cy="66900"/>
                <a:chOff x="2413923" y="4058666"/>
                <a:chExt cx="224119" cy="66900"/>
              </a:xfrm>
            </p:grpSpPr>
            <p:sp>
              <p:nvSpPr>
                <p:cNvPr id="7760" name="Google Shape;7760;p5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61" name="Google Shape;7761;p5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62" name="Google Shape;7762;p57"/>
              <p:cNvGrpSpPr/>
              <p:nvPr/>
            </p:nvGrpSpPr>
            <p:grpSpPr>
              <a:xfrm>
                <a:off x="3564643" y="4058666"/>
                <a:ext cx="223397" cy="66900"/>
                <a:chOff x="3564643" y="4058666"/>
                <a:chExt cx="223397" cy="66900"/>
              </a:xfrm>
            </p:grpSpPr>
            <p:sp>
              <p:nvSpPr>
                <p:cNvPr id="7763" name="Google Shape;7763;p5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64" name="Google Shape;7764;p5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765" name="Google Shape;7765;p57"/>
            <p:cNvGrpSpPr/>
            <p:nvPr/>
          </p:nvGrpSpPr>
          <p:grpSpPr>
            <a:xfrm>
              <a:off x="2633353" y="3965763"/>
              <a:ext cx="933975" cy="445687"/>
              <a:chOff x="2633353" y="3965763"/>
              <a:chExt cx="933975" cy="445687"/>
            </a:xfrm>
          </p:grpSpPr>
          <p:sp>
            <p:nvSpPr>
              <p:cNvPr id="7766" name="Google Shape;7766;p5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8" name="Google Shape;7768;p57"/>
          <p:cNvGrpSpPr/>
          <p:nvPr/>
        </p:nvGrpSpPr>
        <p:grpSpPr>
          <a:xfrm>
            <a:off x="6392789" y="1044380"/>
            <a:ext cx="1131087" cy="587383"/>
            <a:chOff x="238125" y="999450"/>
            <a:chExt cx="7140700" cy="3708225"/>
          </a:xfrm>
        </p:grpSpPr>
        <p:sp>
          <p:nvSpPr>
            <p:cNvPr id="7769" name="Google Shape;7769;p5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57"/>
          <p:cNvGrpSpPr/>
          <p:nvPr/>
        </p:nvGrpSpPr>
        <p:grpSpPr>
          <a:xfrm>
            <a:off x="3744240" y="3493874"/>
            <a:ext cx="1375854" cy="678131"/>
            <a:chOff x="3913765" y="3641905"/>
            <a:chExt cx="1522805" cy="750560"/>
          </a:xfrm>
        </p:grpSpPr>
        <p:grpSp>
          <p:nvGrpSpPr>
            <p:cNvPr id="7779" name="Google Shape;7779;p57"/>
            <p:cNvGrpSpPr/>
            <p:nvPr/>
          </p:nvGrpSpPr>
          <p:grpSpPr>
            <a:xfrm>
              <a:off x="3913765" y="3997002"/>
              <a:ext cx="1522805" cy="395463"/>
              <a:chOff x="3913765" y="3997002"/>
              <a:chExt cx="1522805" cy="395463"/>
            </a:xfrm>
          </p:grpSpPr>
          <p:grpSp>
            <p:nvGrpSpPr>
              <p:cNvPr id="7780" name="Google Shape;7780;p57"/>
              <p:cNvGrpSpPr/>
              <p:nvPr/>
            </p:nvGrpSpPr>
            <p:grpSpPr>
              <a:xfrm>
                <a:off x="3913765" y="4138659"/>
                <a:ext cx="507602" cy="253806"/>
                <a:chOff x="3913765" y="4138659"/>
                <a:chExt cx="507602" cy="253806"/>
              </a:xfrm>
            </p:grpSpPr>
            <p:sp>
              <p:nvSpPr>
                <p:cNvPr id="7781" name="Google Shape;7781;p5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783" name="Google Shape;7783;p57"/>
              <p:cNvGrpSpPr/>
              <p:nvPr/>
            </p:nvGrpSpPr>
            <p:grpSpPr>
              <a:xfrm>
                <a:off x="4421361" y="3997002"/>
                <a:ext cx="507618" cy="395463"/>
                <a:chOff x="4421361" y="3997002"/>
                <a:chExt cx="507618" cy="395463"/>
              </a:xfrm>
            </p:grpSpPr>
            <p:sp>
              <p:nvSpPr>
                <p:cNvPr id="7784" name="Google Shape;7784;p5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57"/>
              <p:cNvGrpSpPr/>
              <p:nvPr/>
            </p:nvGrpSpPr>
            <p:grpSpPr>
              <a:xfrm>
                <a:off x="4928973" y="4189418"/>
                <a:ext cx="507596" cy="203047"/>
                <a:chOff x="4928973" y="4189418"/>
                <a:chExt cx="507596" cy="203047"/>
              </a:xfrm>
            </p:grpSpPr>
            <p:sp>
              <p:nvSpPr>
                <p:cNvPr id="7787" name="Google Shape;7787;p5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9" name="Google Shape;7789;p57"/>
            <p:cNvGrpSpPr/>
            <p:nvPr/>
          </p:nvGrpSpPr>
          <p:grpSpPr>
            <a:xfrm>
              <a:off x="4482186" y="3641905"/>
              <a:ext cx="397605" cy="349784"/>
              <a:chOff x="2906375" y="1159725"/>
              <a:chExt cx="1860575" cy="1636800"/>
            </a:xfrm>
          </p:grpSpPr>
          <p:sp>
            <p:nvSpPr>
              <p:cNvPr id="7790" name="Google Shape;7790;p5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94" name="Google Shape;7794;p57"/>
          <p:cNvGrpSpPr/>
          <p:nvPr/>
        </p:nvGrpSpPr>
        <p:grpSpPr>
          <a:xfrm>
            <a:off x="6528949" y="1853801"/>
            <a:ext cx="940737" cy="721067"/>
            <a:chOff x="6599718" y="2068734"/>
            <a:chExt cx="940737" cy="721067"/>
          </a:xfrm>
        </p:grpSpPr>
        <p:sp>
          <p:nvSpPr>
            <p:cNvPr id="7795" name="Google Shape;7795;p5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1" name="Google Shape;7801;p57"/>
            <p:cNvGrpSpPr/>
            <p:nvPr/>
          </p:nvGrpSpPr>
          <p:grpSpPr>
            <a:xfrm>
              <a:off x="6836957" y="2068734"/>
              <a:ext cx="461892" cy="721067"/>
              <a:chOff x="6836957" y="2068734"/>
              <a:chExt cx="461892" cy="721067"/>
            </a:xfrm>
          </p:grpSpPr>
          <p:sp>
            <p:nvSpPr>
              <p:cNvPr id="7802" name="Google Shape;7802;p5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8" name="Google Shape;7808;p57"/>
              <p:cNvGrpSpPr/>
              <p:nvPr/>
            </p:nvGrpSpPr>
            <p:grpSpPr>
              <a:xfrm>
                <a:off x="6836957" y="2068734"/>
                <a:ext cx="461892" cy="721067"/>
                <a:chOff x="6836957" y="2068734"/>
                <a:chExt cx="461892" cy="721067"/>
              </a:xfrm>
            </p:grpSpPr>
            <p:sp>
              <p:nvSpPr>
                <p:cNvPr id="7809" name="Google Shape;7809;p5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16" name="Google Shape;7816;p57"/>
          <p:cNvGrpSpPr/>
          <p:nvPr/>
        </p:nvGrpSpPr>
        <p:grpSpPr>
          <a:xfrm>
            <a:off x="2412267" y="1858147"/>
            <a:ext cx="712577" cy="712374"/>
            <a:chOff x="2559249" y="2069323"/>
            <a:chExt cx="685566" cy="685634"/>
          </a:xfrm>
        </p:grpSpPr>
        <p:sp>
          <p:nvSpPr>
            <p:cNvPr id="7817" name="Google Shape;7817;p5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57"/>
          <p:cNvGrpSpPr/>
          <p:nvPr/>
        </p:nvGrpSpPr>
        <p:grpSpPr>
          <a:xfrm>
            <a:off x="7594705" y="970936"/>
            <a:ext cx="845645" cy="711911"/>
            <a:chOff x="951975" y="315800"/>
            <a:chExt cx="5860325" cy="4933550"/>
          </a:xfrm>
        </p:grpSpPr>
        <p:sp>
          <p:nvSpPr>
            <p:cNvPr id="7831" name="Google Shape;7831;p5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9" name="Google Shape;7839;p57"/>
          <p:cNvGrpSpPr/>
          <p:nvPr/>
        </p:nvGrpSpPr>
        <p:grpSpPr>
          <a:xfrm>
            <a:off x="3691834" y="2707045"/>
            <a:ext cx="1617932" cy="621724"/>
            <a:chOff x="3862800" y="3038525"/>
            <a:chExt cx="1329006" cy="510698"/>
          </a:xfrm>
        </p:grpSpPr>
        <p:sp>
          <p:nvSpPr>
            <p:cNvPr id="7840" name="Google Shape;7840;p5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42" name="Google Shape;7842;p57"/>
            <p:cNvGrpSpPr/>
            <p:nvPr/>
          </p:nvGrpSpPr>
          <p:grpSpPr>
            <a:xfrm>
              <a:off x="3967075" y="3040337"/>
              <a:ext cx="1019927" cy="402126"/>
              <a:chOff x="3967075" y="3040337"/>
              <a:chExt cx="1019927" cy="402126"/>
            </a:xfrm>
          </p:grpSpPr>
          <p:sp>
            <p:nvSpPr>
              <p:cNvPr id="7843" name="Google Shape;7843;p5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57"/>
            <p:cNvGrpSpPr/>
            <p:nvPr/>
          </p:nvGrpSpPr>
          <p:grpSpPr>
            <a:xfrm>
              <a:off x="4186700" y="3040337"/>
              <a:ext cx="390475" cy="183289"/>
              <a:chOff x="4186700" y="3040337"/>
              <a:chExt cx="390475" cy="183289"/>
            </a:xfrm>
          </p:grpSpPr>
          <p:sp>
            <p:nvSpPr>
              <p:cNvPr id="7846" name="Google Shape;7846;p5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57"/>
            <p:cNvGrpSpPr/>
            <p:nvPr/>
          </p:nvGrpSpPr>
          <p:grpSpPr>
            <a:xfrm>
              <a:off x="4073727" y="3040337"/>
              <a:ext cx="697794" cy="296263"/>
              <a:chOff x="4073727" y="3040337"/>
              <a:chExt cx="697794" cy="296263"/>
            </a:xfrm>
          </p:grpSpPr>
          <p:sp>
            <p:nvSpPr>
              <p:cNvPr id="7849" name="Google Shape;7849;p5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57"/>
            <p:cNvGrpSpPr/>
            <p:nvPr/>
          </p:nvGrpSpPr>
          <p:grpSpPr>
            <a:xfrm>
              <a:off x="3862800" y="3038525"/>
              <a:ext cx="1329006" cy="510698"/>
              <a:chOff x="3862800" y="3038525"/>
              <a:chExt cx="1329006" cy="510698"/>
            </a:xfrm>
          </p:grpSpPr>
          <p:sp>
            <p:nvSpPr>
              <p:cNvPr id="7852" name="Google Shape;7852;p5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4" name="Google Shape;7854;p57"/>
          <p:cNvGrpSpPr/>
          <p:nvPr/>
        </p:nvGrpSpPr>
        <p:grpSpPr>
          <a:xfrm>
            <a:off x="700156" y="970936"/>
            <a:ext cx="883205" cy="775176"/>
            <a:chOff x="649648" y="271400"/>
            <a:chExt cx="6215377" cy="5455143"/>
          </a:xfrm>
        </p:grpSpPr>
        <p:sp>
          <p:nvSpPr>
            <p:cNvPr id="7855" name="Google Shape;7855;p5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7" name="Google Shape;7867;p57"/>
          <p:cNvGrpSpPr/>
          <p:nvPr/>
        </p:nvGrpSpPr>
        <p:grpSpPr>
          <a:xfrm>
            <a:off x="2308457" y="970936"/>
            <a:ext cx="767704" cy="815489"/>
            <a:chOff x="2499700" y="1135950"/>
            <a:chExt cx="732402" cy="777990"/>
          </a:xfrm>
        </p:grpSpPr>
        <p:grpSp>
          <p:nvGrpSpPr>
            <p:cNvPr id="7868" name="Google Shape;7868;p57"/>
            <p:cNvGrpSpPr/>
            <p:nvPr/>
          </p:nvGrpSpPr>
          <p:grpSpPr>
            <a:xfrm>
              <a:off x="2499700" y="1135950"/>
              <a:ext cx="732402" cy="694705"/>
              <a:chOff x="2499700" y="1135950"/>
              <a:chExt cx="732402" cy="694705"/>
            </a:xfrm>
          </p:grpSpPr>
          <p:sp>
            <p:nvSpPr>
              <p:cNvPr id="7869" name="Google Shape;7869;p5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57"/>
            <p:cNvGrpSpPr/>
            <p:nvPr/>
          </p:nvGrpSpPr>
          <p:grpSpPr>
            <a:xfrm>
              <a:off x="2517909" y="1188726"/>
              <a:ext cx="702702" cy="725214"/>
              <a:chOff x="2517909" y="1188726"/>
              <a:chExt cx="702702" cy="725214"/>
            </a:xfrm>
          </p:grpSpPr>
          <p:sp>
            <p:nvSpPr>
              <p:cNvPr id="7897" name="Google Shape;7897;p5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2" name="Google Shape;7902;p57"/>
          <p:cNvGrpSpPr/>
          <p:nvPr/>
        </p:nvGrpSpPr>
        <p:grpSpPr>
          <a:xfrm>
            <a:off x="1654189" y="970936"/>
            <a:ext cx="583439" cy="870229"/>
            <a:chOff x="1716825" y="1121550"/>
            <a:chExt cx="622800" cy="928938"/>
          </a:xfrm>
        </p:grpSpPr>
        <p:grpSp>
          <p:nvGrpSpPr>
            <p:cNvPr id="7903" name="Google Shape;7903;p57"/>
            <p:cNvGrpSpPr/>
            <p:nvPr/>
          </p:nvGrpSpPr>
          <p:grpSpPr>
            <a:xfrm>
              <a:off x="1716825" y="1121550"/>
              <a:ext cx="622800" cy="928938"/>
              <a:chOff x="1716825" y="1121550"/>
              <a:chExt cx="622800" cy="928938"/>
            </a:xfrm>
          </p:grpSpPr>
          <p:cxnSp>
            <p:nvCxnSpPr>
              <p:cNvPr id="7904" name="Google Shape;7904;p5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905" name="Google Shape;7905;p5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6" name="Google Shape;7906;p57"/>
            <p:cNvGrpSpPr/>
            <p:nvPr/>
          </p:nvGrpSpPr>
          <p:grpSpPr>
            <a:xfrm>
              <a:off x="1768050" y="1172775"/>
              <a:ext cx="520200" cy="832000"/>
              <a:chOff x="1768050" y="1172775"/>
              <a:chExt cx="520200" cy="832000"/>
            </a:xfrm>
          </p:grpSpPr>
          <p:cxnSp>
            <p:nvCxnSpPr>
              <p:cNvPr id="7907" name="Google Shape;7907;p5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908" name="Google Shape;7908;p5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9" name="Google Shape;7909;p57"/>
            <p:cNvGrpSpPr/>
            <p:nvPr/>
          </p:nvGrpSpPr>
          <p:grpSpPr>
            <a:xfrm>
              <a:off x="1820100" y="1225475"/>
              <a:ext cx="416400" cy="729575"/>
              <a:chOff x="1820100" y="1225475"/>
              <a:chExt cx="416400" cy="729575"/>
            </a:xfrm>
          </p:grpSpPr>
          <p:cxnSp>
            <p:nvCxnSpPr>
              <p:cNvPr id="7910" name="Google Shape;7910;p5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911" name="Google Shape;7911;p5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2" name="Google Shape;7912;p57"/>
            <p:cNvGrpSpPr/>
            <p:nvPr/>
          </p:nvGrpSpPr>
          <p:grpSpPr>
            <a:xfrm>
              <a:off x="1874250" y="1278825"/>
              <a:ext cx="308100" cy="605275"/>
              <a:chOff x="1874250" y="1278825"/>
              <a:chExt cx="308100" cy="605275"/>
            </a:xfrm>
          </p:grpSpPr>
          <p:cxnSp>
            <p:nvCxnSpPr>
              <p:cNvPr id="7913" name="Google Shape;7913;p5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914" name="Google Shape;7914;p5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5" name="Google Shape;7915;p5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57"/>
          <p:cNvGrpSpPr/>
          <p:nvPr/>
        </p:nvGrpSpPr>
        <p:grpSpPr>
          <a:xfrm>
            <a:off x="1574012" y="1857258"/>
            <a:ext cx="739072" cy="714152"/>
            <a:chOff x="4334725" y="1355875"/>
            <a:chExt cx="3106650" cy="3001900"/>
          </a:xfrm>
        </p:grpSpPr>
        <p:grpSp>
          <p:nvGrpSpPr>
            <p:cNvPr id="7917" name="Google Shape;7917;p57"/>
            <p:cNvGrpSpPr/>
            <p:nvPr/>
          </p:nvGrpSpPr>
          <p:grpSpPr>
            <a:xfrm>
              <a:off x="4516050" y="1724875"/>
              <a:ext cx="2693725" cy="2632900"/>
              <a:chOff x="4516050" y="1724875"/>
              <a:chExt cx="2693725" cy="2632900"/>
            </a:xfrm>
          </p:grpSpPr>
          <p:sp>
            <p:nvSpPr>
              <p:cNvPr id="7918" name="Google Shape;7918;p5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57"/>
            <p:cNvGrpSpPr/>
            <p:nvPr/>
          </p:nvGrpSpPr>
          <p:grpSpPr>
            <a:xfrm>
              <a:off x="4334725" y="1355875"/>
              <a:ext cx="3106650" cy="2709650"/>
              <a:chOff x="4334725" y="1355875"/>
              <a:chExt cx="3106650" cy="2709650"/>
            </a:xfrm>
          </p:grpSpPr>
          <p:sp>
            <p:nvSpPr>
              <p:cNvPr id="7922" name="Google Shape;7922;p5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25" name="Google Shape;7925;p57"/>
          <p:cNvGrpSpPr/>
          <p:nvPr/>
        </p:nvGrpSpPr>
        <p:grpSpPr>
          <a:xfrm>
            <a:off x="7690961" y="3488029"/>
            <a:ext cx="312074" cy="684173"/>
            <a:chOff x="7645573" y="3754300"/>
            <a:chExt cx="293855" cy="644170"/>
          </a:xfrm>
        </p:grpSpPr>
        <p:sp>
          <p:nvSpPr>
            <p:cNvPr id="7926" name="Google Shape;7926;p5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57"/>
          <p:cNvGrpSpPr/>
          <p:nvPr/>
        </p:nvGrpSpPr>
        <p:grpSpPr>
          <a:xfrm>
            <a:off x="5612949" y="970936"/>
            <a:ext cx="709011" cy="739359"/>
            <a:chOff x="5830645" y="1256617"/>
            <a:chExt cx="530340" cy="553040"/>
          </a:xfrm>
        </p:grpSpPr>
        <p:grpSp>
          <p:nvGrpSpPr>
            <p:cNvPr id="7929" name="Google Shape;7929;p57"/>
            <p:cNvGrpSpPr/>
            <p:nvPr/>
          </p:nvGrpSpPr>
          <p:grpSpPr>
            <a:xfrm>
              <a:off x="5830645" y="1256617"/>
              <a:ext cx="259743" cy="269909"/>
              <a:chOff x="5830645" y="1256617"/>
              <a:chExt cx="259743" cy="269909"/>
            </a:xfrm>
          </p:grpSpPr>
          <p:sp>
            <p:nvSpPr>
              <p:cNvPr id="7930" name="Google Shape;7930;p5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57"/>
            <p:cNvGrpSpPr/>
            <p:nvPr/>
          </p:nvGrpSpPr>
          <p:grpSpPr>
            <a:xfrm>
              <a:off x="6101293" y="1256617"/>
              <a:ext cx="259692" cy="269909"/>
              <a:chOff x="6101293" y="1256617"/>
              <a:chExt cx="259692" cy="269909"/>
            </a:xfrm>
          </p:grpSpPr>
          <p:sp>
            <p:nvSpPr>
              <p:cNvPr id="7933" name="Google Shape;7933;p5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5" name="Google Shape;7935;p57"/>
            <p:cNvGrpSpPr/>
            <p:nvPr/>
          </p:nvGrpSpPr>
          <p:grpSpPr>
            <a:xfrm>
              <a:off x="5830645" y="1539749"/>
              <a:ext cx="259692" cy="269909"/>
              <a:chOff x="5830645" y="1539749"/>
              <a:chExt cx="259692" cy="269909"/>
            </a:xfrm>
          </p:grpSpPr>
          <p:sp>
            <p:nvSpPr>
              <p:cNvPr id="7936" name="Google Shape;7936;p5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8" name="Google Shape;7938;p57"/>
            <p:cNvGrpSpPr/>
            <p:nvPr/>
          </p:nvGrpSpPr>
          <p:grpSpPr>
            <a:xfrm>
              <a:off x="6101293" y="1539749"/>
              <a:ext cx="259692" cy="269909"/>
              <a:chOff x="6101293" y="1539749"/>
              <a:chExt cx="259692" cy="269909"/>
            </a:xfrm>
          </p:grpSpPr>
          <p:sp>
            <p:nvSpPr>
              <p:cNvPr id="7939" name="Google Shape;7939;p5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1" name="Google Shape;7941;p5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57"/>
          <p:cNvGrpSpPr/>
          <p:nvPr/>
        </p:nvGrpSpPr>
        <p:grpSpPr>
          <a:xfrm>
            <a:off x="714444" y="2707052"/>
            <a:ext cx="1452955" cy="621360"/>
            <a:chOff x="732422" y="2990152"/>
            <a:chExt cx="1337773" cy="572102"/>
          </a:xfrm>
        </p:grpSpPr>
        <p:sp>
          <p:nvSpPr>
            <p:cNvPr id="7943" name="Google Shape;7943;p5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52" name="Shape 7952"/>
        <p:cNvGrpSpPr/>
        <p:nvPr/>
      </p:nvGrpSpPr>
      <p:grpSpPr>
        <a:xfrm>
          <a:off x="0" y="0"/>
          <a:ext cx="0" cy="0"/>
          <a:chOff x="0" y="0"/>
          <a:chExt cx="0" cy="0"/>
        </a:xfrm>
      </p:grpSpPr>
      <p:grpSp>
        <p:nvGrpSpPr>
          <p:cNvPr id="7953" name="Google Shape;7953;p58"/>
          <p:cNvGrpSpPr/>
          <p:nvPr/>
        </p:nvGrpSpPr>
        <p:grpSpPr>
          <a:xfrm>
            <a:off x="708579" y="965872"/>
            <a:ext cx="1636117" cy="1526144"/>
            <a:chOff x="729238" y="1179665"/>
            <a:chExt cx="1636117" cy="1526144"/>
          </a:xfrm>
        </p:grpSpPr>
        <p:grpSp>
          <p:nvGrpSpPr>
            <p:cNvPr id="7954" name="Google Shape;7954;p58"/>
            <p:cNvGrpSpPr/>
            <p:nvPr/>
          </p:nvGrpSpPr>
          <p:grpSpPr>
            <a:xfrm>
              <a:off x="729238" y="1179665"/>
              <a:ext cx="80700" cy="1526144"/>
              <a:chOff x="729238" y="1179665"/>
              <a:chExt cx="80700" cy="1526144"/>
            </a:xfrm>
          </p:grpSpPr>
          <p:sp>
            <p:nvSpPr>
              <p:cNvPr id="7955" name="Google Shape;7955;p5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58"/>
            <p:cNvGrpSpPr/>
            <p:nvPr/>
          </p:nvGrpSpPr>
          <p:grpSpPr>
            <a:xfrm>
              <a:off x="903098" y="1179665"/>
              <a:ext cx="80700" cy="1526144"/>
              <a:chOff x="903098" y="1179665"/>
              <a:chExt cx="80700" cy="1526144"/>
            </a:xfrm>
          </p:grpSpPr>
          <p:sp>
            <p:nvSpPr>
              <p:cNvPr id="7966" name="Google Shape;7966;p5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6" name="Google Shape;7976;p58"/>
            <p:cNvGrpSpPr/>
            <p:nvPr/>
          </p:nvGrpSpPr>
          <p:grpSpPr>
            <a:xfrm>
              <a:off x="1076958" y="1179665"/>
              <a:ext cx="80700" cy="1526144"/>
              <a:chOff x="1076958" y="1179665"/>
              <a:chExt cx="80700" cy="1526144"/>
            </a:xfrm>
          </p:grpSpPr>
          <p:sp>
            <p:nvSpPr>
              <p:cNvPr id="7977" name="Google Shape;7977;p5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58"/>
            <p:cNvGrpSpPr/>
            <p:nvPr/>
          </p:nvGrpSpPr>
          <p:grpSpPr>
            <a:xfrm>
              <a:off x="1247707" y="1179665"/>
              <a:ext cx="80700" cy="1526144"/>
              <a:chOff x="1247707" y="1179665"/>
              <a:chExt cx="80700" cy="1526144"/>
            </a:xfrm>
          </p:grpSpPr>
          <p:sp>
            <p:nvSpPr>
              <p:cNvPr id="7988" name="Google Shape;7988;p5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58"/>
            <p:cNvGrpSpPr/>
            <p:nvPr/>
          </p:nvGrpSpPr>
          <p:grpSpPr>
            <a:xfrm>
              <a:off x="1421567" y="1179665"/>
              <a:ext cx="80700" cy="1526144"/>
              <a:chOff x="1421567" y="1179665"/>
              <a:chExt cx="80700" cy="1526144"/>
            </a:xfrm>
          </p:grpSpPr>
          <p:sp>
            <p:nvSpPr>
              <p:cNvPr id="7999" name="Google Shape;7999;p5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9" name="Google Shape;8009;p58"/>
            <p:cNvGrpSpPr/>
            <p:nvPr/>
          </p:nvGrpSpPr>
          <p:grpSpPr>
            <a:xfrm>
              <a:off x="1592327" y="1179665"/>
              <a:ext cx="80700" cy="1526144"/>
              <a:chOff x="1592327" y="1179665"/>
              <a:chExt cx="80700" cy="1526144"/>
            </a:xfrm>
          </p:grpSpPr>
          <p:sp>
            <p:nvSpPr>
              <p:cNvPr id="8010" name="Google Shape;8010;p5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58"/>
            <p:cNvGrpSpPr/>
            <p:nvPr/>
          </p:nvGrpSpPr>
          <p:grpSpPr>
            <a:xfrm>
              <a:off x="1766187" y="1179665"/>
              <a:ext cx="80700" cy="1526144"/>
              <a:chOff x="1766187" y="1179665"/>
              <a:chExt cx="80700" cy="1526144"/>
            </a:xfrm>
          </p:grpSpPr>
          <p:sp>
            <p:nvSpPr>
              <p:cNvPr id="8021" name="Google Shape;8021;p5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58"/>
            <p:cNvGrpSpPr/>
            <p:nvPr/>
          </p:nvGrpSpPr>
          <p:grpSpPr>
            <a:xfrm>
              <a:off x="1936935" y="1179665"/>
              <a:ext cx="80700" cy="1526144"/>
              <a:chOff x="1936935" y="1179665"/>
              <a:chExt cx="80700" cy="1526144"/>
            </a:xfrm>
          </p:grpSpPr>
          <p:sp>
            <p:nvSpPr>
              <p:cNvPr id="8032" name="Google Shape;8032;p5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58"/>
            <p:cNvGrpSpPr/>
            <p:nvPr/>
          </p:nvGrpSpPr>
          <p:grpSpPr>
            <a:xfrm>
              <a:off x="2110795" y="1179665"/>
              <a:ext cx="80700" cy="1526144"/>
              <a:chOff x="2110795" y="1179665"/>
              <a:chExt cx="80700" cy="1526144"/>
            </a:xfrm>
          </p:grpSpPr>
          <p:sp>
            <p:nvSpPr>
              <p:cNvPr id="8043" name="Google Shape;8043;p5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3" name="Google Shape;8053;p58"/>
            <p:cNvGrpSpPr/>
            <p:nvPr/>
          </p:nvGrpSpPr>
          <p:grpSpPr>
            <a:xfrm>
              <a:off x="2284655" y="1179665"/>
              <a:ext cx="80700" cy="1526144"/>
              <a:chOff x="2284655" y="1179665"/>
              <a:chExt cx="80700" cy="1526144"/>
            </a:xfrm>
          </p:grpSpPr>
          <p:sp>
            <p:nvSpPr>
              <p:cNvPr id="8054" name="Google Shape;8054;p5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4" name="Google Shape;8064;p58"/>
          <p:cNvGrpSpPr/>
          <p:nvPr/>
        </p:nvGrpSpPr>
        <p:grpSpPr>
          <a:xfrm>
            <a:off x="2603245" y="985011"/>
            <a:ext cx="1364248" cy="1102133"/>
            <a:chOff x="2623904" y="1198803"/>
            <a:chExt cx="1364248" cy="1102133"/>
          </a:xfrm>
        </p:grpSpPr>
        <p:grpSp>
          <p:nvGrpSpPr>
            <p:cNvPr id="8065" name="Google Shape;8065;p58"/>
            <p:cNvGrpSpPr/>
            <p:nvPr/>
          </p:nvGrpSpPr>
          <p:grpSpPr>
            <a:xfrm>
              <a:off x="2623907" y="1198803"/>
              <a:ext cx="1364245" cy="273000"/>
              <a:chOff x="2623907" y="1198803"/>
              <a:chExt cx="1364245" cy="273000"/>
            </a:xfrm>
          </p:grpSpPr>
          <p:sp>
            <p:nvSpPr>
              <p:cNvPr id="8066" name="Google Shape;8066;p5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58"/>
            <p:cNvGrpSpPr/>
            <p:nvPr/>
          </p:nvGrpSpPr>
          <p:grpSpPr>
            <a:xfrm>
              <a:off x="2623904" y="1476964"/>
              <a:ext cx="1364245" cy="273000"/>
              <a:chOff x="2623904" y="1476964"/>
              <a:chExt cx="1364245" cy="273000"/>
            </a:xfrm>
          </p:grpSpPr>
          <p:sp>
            <p:nvSpPr>
              <p:cNvPr id="8072" name="Google Shape;8072;p5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58"/>
            <p:cNvGrpSpPr/>
            <p:nvPr/>
          </p:nvGrpSpPr>
          <p:grpSpPr>
            <a:xfrm>
              <a:off x="2623907" y="1749775"/>
              <a:ext cx="1364245" cy="273000"/>
              <a:chOff x="2623907" y="1749775"/>
              <a:chExt cx="1364245" cy="273000"/>
            </a:xfrm>
          </p:grpSpPr>
          <p:sp>
            <p:nvSpPr>
              <p:cNvPr id="8078" name="Google Shape;8078;p5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58"/>
            <p:cNvGrpSpPr/>
            <p:nvPr/>
          </p:nvGrpSpPr>
          <p:grpSpPr>
            <a:xfrm>
              <a:off x="2623904" y="2027936"/>
              <a:ext cx="1364245" cy="273000"/>
              <a:chOff x="2623904" y="2027936"/>
              <a:chExt cx="1364245" cy="273000"/>
            </a:xfrm>
          </p:grpSpPr>
          <p:sp>
            <p:nvSpPr>
              <p:cNvPr id="8084" name="Google Shape;8084;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9" name="Google Shape;8089;p58"/>
          <p:cNvGrpSpPr/>
          <p:nvPr/>
        </p:nvGrpSpPr>
        <p:grpSpPr>
          <a:xfrm>
            <a:off x="2592706" y="2444193"/>
            <a:ext cx="1387541" cy="159124"/>
            <a:chOff x="3200660" y="2180272"/>
            <a:chExt cx="2563824" cy="378237"/>
          </a:xfrm>
        </p:grpSpPr>
        <p:sp>
          <p:nvSpPr>
            <p:cNvPr id="8090" name="Google Shape;8090;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8"/>
          <p:cNvGrpSpPr/>
          <p:nvPr/>
        </p:nvGrpSpPr>
        <p:grpSpPr>
          <a:xfrm>
            <a:off x="2589231" y="2722018"/>
            <a:ext cx="1390502" cy="159625"/>
            <a:chOff x="3530150" y="2790075"/>
            <a:chExt cx="1962600" cy="225300"/>
          </a:xfrm>
        </p:grpSpPr>
        <p:sp>
          <p:nvSpPr>
            <p:cNvPr id="8109" name="Google Shape;8109;p5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58"/>
          <p:cNvGrpSpPr/>
          <p:nvPr/>
        </p:nvGrpSpPr>
        <p:grpSpPr>
          <a:xfrm>
            <a:off x="2589884" y="3000344"/>
            <a:ext cx="1411629" cy="153761"/>
            <a:chOff x="3558802" y="4011427"/>
            <a:chExt cx="1866000" cy="111300"/>
          </a:xfrm>
        </p:grpSpPr>
        <p:sp>
          <p:nvSpPr>
            <p:cNvPr id="8112" name="Google Shape;8112;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4" name="Google Shape;8114;p58"/>
          <p:cNvGrpSpPr/>
          <p:nvPr/>
        </p:nvGrpSpPr>
        <p:grpSpPr>
          <a:xfrm>
            <a:off x="2589576" y="2205744"/>
            <a:ext cx="1383503" cy="119749"/>
            <a:chOff x="3465975" y="2270276"/>
            <a:chExt cx="1986364" cy="171929"/>
          </a:xfrm>
        </p:grpSpPr>
        <p:sp>
          <p:nvSpPr>
            <p:cNvPr id="8115" name="Google Shape;8115;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58"/>
          <p:cNvGrpSpPr/>
          <p:nvPr/>
        </p:nvGrpSpPr>
        <p:grpSpPr>
          <a:xfrm>
            <a:off x="2600584" y="3569394"/>
            <a:ext cx="1369531" cy="195460"/>
            <a:chOff x="723300" y="4253549"/>
            <a:chExt cx="2276482" cy="324900"/>
          </a:xfrm>
        </p:grpSpPr>
        <p:sp>
          <p:nvSpPr>
            <p:cNvPr id="8124" name="Google Shape;8124;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58"/>
          <p:cNvGrpSpPr/>
          <p:nvPr/>
        </p:nvGrpSpPr>
        <p:grpSpPr>
          <a:xfrm>
            <a:off x="2590145" y="3270574"/>
            <a:ext cx="1389066" cy="180119"/>
            <a:chOff x="705948" y="3788465"/>
            <a:chExt cx="2308953" cy="299400"/>
          </a:xfrm>
        </p:grpSpPr>
        <p:sp>
          <p:nvSpPr>
            <p:cNvPr id="8130" name="Google Shape;8130;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58"/>
          <p:cNvGrpSpPr/>
          <p:nvPr/>
        </p:nvGrpSpPr>
        <p:grpSpPr>
          <a:xfrm>
            <a:off x="2638082" y="3883554"/>
            <a:ext cx="1304609" cy="294074"/>
            <a:chOff x="2658741" y="4097347"/>
            <a:chExt cx="1304609" cy="294074"/>
          </a:xfrm>
        </p:grpSpPr>
        <p:grpSp>
          <p:nvGrpSpPr>
            <p:cNvPr id="8136" name="Google Shape;8136;p58"/>
            <p:cNvGrpSpPr/>
            <p:nvPr/>
          </p:nvGrpSpPr>
          <p:grpSpPr>
            <a:xfrm>
              <a:off x="2658741" y="4097347"/>
              <a:ext cx="118572" cy="294074"/>
              <a:chOff x="3343310" y="4475555"/>
              <a:chExt cx="127717" cy="316753"/>
            </a:xfrm>
          </p:grpSpPr>
          <p:sp>
            <p:nvSpPr>
              <p:cNvPr id="8137" name="Google Shape;8137;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9" name="Google Shape;8139;p58"/>
            <p:cNvGrpSpPr/>
            <p:nvPr/>
          </p:nvGrpSpPr>
          <p:grpSpPr>
            <a:xfrm>
              <a:off x="3815519" y="4098388"/>
              <a:ext cx="147831" cy="291991"/>
              <a:chOff x="3527539" y="4476677"/>
              <a:chExt cx="159232" cy="314510"/>
            </a:xfrm>
          </p:grpSpPr>
          <p:sp>
            <p:nvSpPr>
              <p:cNvPr id="8140" name="Google Shape;8140;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2" name="Google Shape;8142;p58"/>
            <p:cNvGrpSpPr/>
            <p:nvPr/>
          </p:nvGrpSpPr>
          <p:grpSpPr>
            <a:xfrm>
              <a:off x="3511696" y="4098388"/>
              <a:ext cx="147831" cy="291991"/>
              <a:chOff x="3527539" y="4476677"/>
              <a:chExt cx="159232" cy="314510"/>
            </a:xfrm>
          </p:grpSpPr>
          <p:sp>
            <p:nvSpPr>
              <p:cNvPr id="8143" name="Google Shape;8143;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58"/>
            <p:cNvGrpSpPr/>
            <p:nvPr/>
          </p:nvGrpSpPr>
          <p:grpSpPr>
            <a:xfrm>
              <a:off x="3207874" y="4098388"/>
              <a:ext cx="147831" cy="291991"/>
              <a:chOff x="3527539" y="4476677"/>
              <a:chExt cx="159232" cy="314510"/>
            </a:xfrm>
          </p:grpSpPr>
          <p:sp>
            <p:nvSpPr>
              <p:cNvPr id="8146" name="Google Shape;8146;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58"/>
            <p:cNvGrpSpPr/>
            <p:nvPr/>
          </p:nvGrpSpPr>
          <p:grpSpPr>
            <a:xfrm>
              <a:off x="2933305" y="4097347"/>
              <a:ext cx="118572" cy="294074"/>
              <a:chOff x="3343310" y="4475555"/>
              <a:chExt cx="127717" cy="316753"/>
            </a:xfrm>
          </p:grpSpPr>
          <p:sp>
            <p:nvSpPr>
              <p:cNvPr id="8149" name="Google Shape;8149;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1" name="Google Shape;8151;p58"/>
          <p:cNvGrpSpPr/>
          <p:nvPr/>
        </p:nvGrpSpPr>
        <p:grpSpPr>
          <a:xfrm>
            <a:off x="4256912" y="1866676"/>
            <a:ext cx="1433821" cy="191501"/>
            <a:chOff x="4273350" y="2080469"/>
            <a:chExt cx="1433821" cy="191501"/>
          </a:xfrm>
        </p:grpSpPr>
        <p:grpSp>
          <p:nvGrpSpPr>
            <p:cNvPr id="8152" name="Google Shape;8152;p58"/>
            <p:cNvGrpSpPr/>
            <p:nvPr/>
          </p:nvGrpSpPr>
          <p:grpSpPr>
            <a:xfrm>
              <a:off x="4273350" y="2080469"/>
              <a:ext cx="1433821" cy="0"/>
              <a:chOff x="5224975" y="2962250"/>
              <a:chExt cx="1544400" cy="0"/>
            </a:xfrm>
          </p:grpSpPr>
          <p:cxnSp>
            <p:nvCxnSpPr>
              <p:cNvPr id="8153" name="Google Shape;8153;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154" name="Google Shape;8154;p5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155" name="Google Shape;8155;p58"/>
            <p:cNvGrpSpPr/>
            <p:nvPr/>
          </p:nvGrpSpPr>
          <p:grpSpPr>
            <a:xfrm>
              <a:off x="4273350" y="2271969"/>
              <a:ext cx="1433821" cy="0"/>
              <a:chOff x="5224975" y="2962250"/>
              <a:chExt cx="1544400" cy="0"/>
            </a:xfrm>
          </p:grpSpPr>
          <p:cxnSp>
            <p:nvCxnSpPr>
              <p:cNvPr id="8156" name="Google Shape;8156;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157" name="Google Shape;8157;p5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158" name="Google Shape;8158;p58"/>
          <p:cNvGrpSpPr/>
          <p:nvPr/>
        </p:nvGrpSpPr>
        <p:grpSpPr>
          <a:xfrm>
            <a:off x="4258467" y="969244"/>
            <a:ext cx="1430711" cy="743389"/>
            <a:chOff x="5159450" y="1919950"/>
            <a:chExt cx="1541050" cy="862500"/>
          </a:xfrm>
        </p:grpSpPr>
        <p:sp>
          <p:nvSpPr>
            <p:cNvPr id="8159" name="Google Shape;8159;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160" name="Google Shape;8160;p58"/>
            <p:cNvGrpSpPr/>
            <p:nvPr/>
          </p:nvGrpSpPr>
          <p:grpSpPr>
            <a:xfrm>
              <a:off x="5159450" y="1919950"/>
              <a:ext cx="1541050" cy="862500"/>
              <a:chOff x="5159450" y="1919950"/>
              <a:chExt cx="1541050" cy="862500"/>
            </a:xfrm>
          </p:grpSpPr>
          <p:cxnSp>
            <p:nvCxnSpPr>
              <p:cNvPr id="8161" name="Google Shape;8161;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162" name="Google Shape;8162;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163" name="Google Shape;8163;p58"/>
          <p:cNvGrpSpPr/>
          <p:nvPr/>
        </p:nvGrpSpPr>
        <p:grpSpPr>
          <a:xfrm>
            <a:off x="4248581" y="2192571"/>
            <a:ext cx="1450484" cy="1052087"/>
            <a:chOff x="5230575" y="1554475"/>
            <a:chExt cx="2137150" cy="1550150"/>
          </a:xfrm>
        </p:grpSpPr>
        <p:sp>
          <p:nvSpPr>
            <p:cNvPr id="8164" name="Google Shape;8164;p5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58"/>
          <p:cNvGrpSpPr/>
          <p:nvPr/>
        </p:nvGrpSpPr>
        <p:grpSpPr>
          <a:xfrm rot="10800000">
            <a:off x="4265131" y="3284761"/>
            <a:ext cx="1417383" cy="887946"/>
            <a:chOff x="5645403" y="2920021"/>
            <a:chExt cx="2650800" cy="2180614"/>
          </a:xfrm>
        </p:grpSpPr>
        <p:sp>
          <p:nvSpPr>
            <p:cNvPr id="8178" name="Google Shape;8178;p5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79" name="Google Shape;8179;p58"/>
            <p:cNvCxnSpPr>
              <a:stCxn id="8178"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180" name="Google Shape;8180;p5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1" name="Google Shape;8181;p58"/>
            <p:cNvCxnSpPr>
              <a:endCxn id="8180"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182" name="Google Shape;8182;p5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3" name="Google Shape;8183;p58"/>
            <p:cNvCxnSpPr>
              <a:stCxn id="8182"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184" name="Google Shape;8184;p5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85" name="Google Shape;8185;p58"/>
            <p:cNvCxnSpPr>
              <a:endCxn id="8184"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186" name="Google Shape;8186;p58"/>
          <p:cNvGrpSpPr/>
          <p:nvPr/>
        </p:nvGrpSpPr>
        <p:grpSpPr>
          <a:xfrm>
            <a:off x="7365491" y="2188116"/>
            <a:ext cx="1071743" cy="1021579"/>
            <a:chOff x="7189833" y="2022667"/>
            <a:chExt cx="1251159" cy="1192597"/>
          </a:xfrm>
        </p:grpSpPr>
        <p:sp>
          <p:nvSpPr>
            <p:cNvPr id="8187" name="Google Shape;8187;p5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1" name="Google Shape;8191;p58"/>
          <p:cNvGrpSpPr/>
          <p:nvPr/>
        </p:nvGrpSpPr>
        <p:grpSpPr>
          <a:xfrm>
            <a:off x="706762" y="2614523"/>
            <a:ext cx="1695374" cy="1560837"/>
            <a:chOff x="727421" y="2828315"/>
            <a:chExt cx="1695374" cy="1560837"/>
          </a:xfrm>
        </p:grpSpPr>
        <p:grpSp>
          <p:nvGrpSpPr>
            <p:cNvPr id="8192" name="Google Shape;8192;p58"/>
            <p:cNvGrpSpPr/>
            <p:nvPr/>
          </p:nvGrpSpPr>
          <p:grpSpPr>
            <a:xfrm>
              <a:off x="819108" y="2882501"/>
              <a:ext cx="103104" cy="1426186"/>
              <a:chOff x="4674013" y="3100904"/>
              <a:chExt cx="122758" cy="1698043"/>
            </a:xfrm>
          </p:grpSpPr>
          <p:sp>
            <p:nvSpPr>
              <p:cNvPr id="8193" name="Google Shape;8193;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58"/>
            <p:cNvGrpSpPr/>
            <p:nvPr/>
          </p:nvGrpSpPr>
          <p:grpSpPr>
            <a:xfrm>
              <a:off x="1062475" y="2882501"/>
              <a:ext cx="103104" cy="1426186"/>
              <a:chOff x="4940438" y="3100904"/>
              <a:chExt cx="122758" cy="1698043"/>
            </a:xfrm>
          </p:grpSpPr>
          <p:sp>
            <p:nvSpPr>
              <p:cNvPr id="8201" name="Google Shape;8201;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58"/>
            <p:cNvGrpSpPr/>
            <p:nvPr/>
          </p:nvGrpSpPr>
          <p:grpSpPr>
            <a:xfrm>
              <a:off x="1299324" y="2882501"/>
              <a:ext cx="103104" cy="1426186"/>
              <a:chOff x="5206863" y="3100904"/>
              <a:chExt cx="122758" cy="1698043"/>
            </a:xfrm>
          </p:grpSpPr>
          <p:sp>
            <p:nvSpPr>
              <p:cNvPr id="8209" name="Google Shape;8209;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58"/>
            <p:cNvGrpSpPr/>
            <p:nvPr/>
          </p:nvGrpSpPr>
          <p:grpSpPr>
            <a:xfrm>
              <a:off x="1786057" y="2882501"/>
              <a:ext cx="103104" cy="1426186"/>
              <a:chOff x="6006138" y="3143629"/>
              <a:chExt cx="122758" cy="1698043"/>
            </a:xfrm>
          </p:grpSpPr>
          <p:sp>
            <p:nvSpPr>
              <p:cNvPr id="8217" name="Google Shape;8217;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58"/>
            <p:cNvGrpSpPr/>
            <p:nvPr/>
          </p:nvGrpSpPr>
          <p:grpSpPr>
            <a:xfrm>
              <a:off x="2029422" y="2882501"/>
              <a:ext cx="103104" cy="1426186"/>
              <a:chOff x="6805413" y="3100904"/>
              <a:chExt cx="122758" cy="1698043"/>
            </a:xfrm>
          </p:grpSpPr>
          <p:sp>
            <p:nvSpPr>
              <p:cNvPr id="8225" name="Google Shape;8225;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2" name="Google Shape;8232;p58"/>
            <p:cNvGrpSpPr/>
            <p:nvPr/>
          </p:nvGrpSpPr>
          <p:grpSpPr>
            <a:xfrm>
              <a:off x="727421" y="2828315"/>
              <a:ext cx="1695374" cy="1560837"/>
              <a:chOff x="734799" y="2782450"/>
              <a:chExt cx="1571100" cy="1577400"/>
            </a:xfrm>
          </p:grpSpPr>
          <p:cxnSp>
            <p:nvCxnSpPr>
              <p:cNvPr id="8233" name="Google Shape;8233;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234" name="Google Shape;8234;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235" name="Google Shape;8235;p58"/>
            <p:cNvGrpSpPr/>
            <p:nvPr/>
          </p:nvGrpSpPr>
          <p:grpSpPr>
            <a:xfrm>
              <a:off x="2272795" y="2882501"/>
              <a:ext cx="103104" cy="1426186"/>
              <a:chOff x="5206863" y="3100904"/>
              <a:chExt cx="122758" cy="1698043"/>
            </a:xfrm>
          </p:grpSpPr>
          <p:sp>
            <p:nvSpPr>
              <p:cNvPr id="8236" name="Google Shape;8236;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58"/>
            <p:cNvGrpSpPr/>
            <p:nvPr/>
          </p:nvGrpSpPr>
          <p:grpSpPr>
            <a:xfrm>
              <a:off x="1542694" y="2882501"/>
              <a:ext cx="103104" cy="1426186"/>
              <a:chOff x="6006138" y="3143629"/>
              <a:chExt cx="122758" cy="1698043"/>
            </a:xfrm>
          </p:grpSpPr>
          <p:sp>
            <p:nvSpPr>
              <p:cNvPr id="8244" name="Google Shape;8244;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1" name="Google Shape;8251;p58"/>
          <p:cNvGrpSpPr/>
          <p:nvPr/>
        </p:nvGrpSpPr>
        <p:grpSpPr>
          <a:xfrm>
            <a:off x="5915341" y="2192094"/>
            <a:ext cx="1248543" cy="1025319"/>
            <a:chOff x="5183758" y="1210600"/>
            <a:chExt cx="3605380" cy="2960783"/>
          </a:xfrm>
        </p:grpSpPr>
        <p:sp>
          <p:nvSpPr>
            <p:cNvPr id="8252" name="Google Shape;8252;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56" name="Google Shape;8256;p5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257" name="Google Shape;8257;p5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258" name="Google Shape;8258;p5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259" name="Google Shape;8259;p5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260" name="Google Shape;8260;p5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58"/>
          <p:cNvGrpSpPr/>
          <p:nvPr/>
        </p:nvGrpSpPr>
        <p:grpSpPr>
          <a:xfrm>
            <a:off x="5772403" y="3330411"/>
            <a:ext cx="2664831" cy="843440"/>
            <a:chOff x="5916567" y="1099697"/>
            <a:chExt cx="2556683" cy="809211"/>
          </a:xfrm>
        </p:grpSpPr>
        <p:sp>
          <p:nvSpPr>
            <p:cNvPr id="8262" name="Google Shape;8262;p5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58"/>
          <p:cNvGrpSpPr/>
          <p:nvPr/>
        </p:nvGrpSpPr>
        <p:grpSpPr>
          <a:xfrm>
            <a:off x="5879943" y="979270"/>
            <a:ext cx="1299851" cy="1023338"/>
            <a:chOff x="5900602" y="1193063"/>
            <a:chExt cx="1299851" cy="1023338"/>
          </a:xfrm>
        </p:grpSpPr>
        <p:grpSp>
          <p:nvGrpSpPr>
            <p:cNvPr id="8271" name="Google Shape;8271;p58"/>
            <p:cNvGrpSpPr/>
            <p:nvPr/>
          </p:nvGrpSpPr>
          <p:grpSpPr>
            <a:xfrm>
              <a:off x="6743564" y="1193063"/>
              <a:ext cx="456889" cy="700379"/>
              <a:chOff x="6743564" y="1193063"/>
              <a:chExt cx="456889" cy="700379"/>
            </a:xfrm>
          </p:grpSpPr>
          <p:grpSp>
            <p:nvGrpSpPr>
              <p:cNvPr id="8272" name="Google Shape;8272;p58"/>
              <p:cNvGrpSpPr/>
              <p:nvPr/>
            </p:nvGrpSpPr>
            <p:grpSpPr>
              <a:xfrm>
                <a:off x="6743564" y="1690731"/>
                <a:ext cx="214402" cy="202710"/>
                <a:chOff x="6743564" y="1690731"/>
                <a:chExt cx="214402" cy="202710"/>
              </a:xfrm>
            </p:grpSpPr>
            <p:sp>
              <p:nvSpPr>
                <p:cNvPr id="8273" name="Google Shape;8273;p5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5" name="Google Shape;8275;p58"/>
              <p:cNvGrpSpPr/>
              <p:nvPr/>
            </p:nvGrpSpPr>
            <p:grpSpPr>
              <a:xfrm>
                <a:off x="6915505" y="1193063"/>
                <a:ext cx="284947" cy="589637"/>
                <a:chOff x="6915505" y="1193063"/>
                <a:chExt cx="284947" cy="589637"/>
              </a:xfrm>
            </p:grpSpPr>
            <p:sp>
              <p:nvSpPr>
                <p:cNvPr id="8276" name="Google Shape;8276;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77" name="Google Shape;8277;p5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278" name="Google Shape;8278;p58"/>
            <p:cNvGrpSpPr/>
            <p:nvPr/>
          </p:nvGrpSpPr>
          <p:grpSpPr>
            <a:xfrm>
              <a:off x="6520337" y="1193063"/>
              <a:ext cx="341815" cy="801589"/>
              <a:chOff x="6520337" y="1193063"/>
              <a:chExt cx="341815" cy="801589"/>
            </a:xfrm>
          </p:grpSpPr>
          <p:grpSp>
            <p:nvGrpSpPr>
              <p:cNvPr id="8279" name="Google Shape;8279;p58"/>
              <p:cNvGrpSpPr/>
              <p:nvPr/>
            </p:nvGrpSpPr>
            <p:grpSpPr>
              <a:xfrm>
                <a:off x="6520337" y="1589527"/>
                <a:ext cx="213950" cy="405125"/>
                <a:chOff x="6520337" y="1589527"/>
                <a:chExt cx="213950" cy="405125"/>
              </a:xfrm>
            </p:grpSpPr>
            <p:sp>
              <p:nvSpPr>
                <p:cNvPr id="8280" name="Google Shape;8280;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58"/>
              <p:cNvGrpSpPr/>
              <p:nvPr/>
            </p:nvGrpSpPr>
            <p:grpSpPr>
              <a:xfrm>
                <a:off x="6577204" y="1193063"/>
                <a:ext cx="284947" cy="453562"/>
                <a:chOff x="6577204" y="1193063"/>
                <a:chExt cx="284947" cy="453562"/>
              </a:xfrm>
            </p:grpSpPr>
            <p:sp>
              <p:nvSpPr>
                <p:cNvPr id="8283" name="Google Shape;8283;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84" name="Google Shape;8284;p5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285" name="Google Shape;8285;p58"/>
            <p:cNvGrpSpPr/>
            <p:nvPr/>
          </p:nvGrpSpPr>
          <p:grpSpPr>
            <a:xfrm>
              <a:off x="6238903" y="1193063"/>
              <a:ext cx="300475" cy="901782"/>
              <a:chOff x="6238903" y="1193063"/>
              <a:chExt cx="300475" cy="901782"/>
            </a:xfrm>
          </p:grpSpPr>
          <p:grpSp>
            <p:nvGrpSpPr>
              <p:cNvPr id="8286" name="Google Shape;8286;p58"/>
              <p:cNvGrpSpPr/>
              <p:nvPr/>
            </p:nvGrpSpPr>
            <p:grpSpPr>
              <a:xfrm>
                <a:off x="6290865" y="1489315"/>
                <a:ext cx="248514" cy="605530"/>
                <a:chOff x="6290865" y="1489315"/>
                <a:chExt cx="248514" cy="605530"/>
              </a:xfrm>
            </p:grpSpPr>
            <p:sp>
              <p:nvSpPr>
                <p:cNvPr id="8287" name="Google Shape;8287;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58"/>
              <p:cNvGrpSpPr/>
              <p:nvPr/>
            </p:nvGrpSpPr>
            <p:grpSpPr>
              <a:xfrm>
                <a:off x="6238903" y="1193063"/>
                <a:ext cx="284947" cy="327512"/>
                <a:chOff x="6238903" y="1193063"/>
                <a:chExt cx="284947" cy="327512"/>
              </a:xfrm>
            </p:grpSpPr>
            <p:sp>
              <p:nvSpPr>
                <p:cNvPr id="8290" name="Google Shape;8290;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1" name="Google Shape;8291;p5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292" name="Google Shape;8292;p58"/>
            <p:cNvGrpSpPr/>
            <p:nvPr/>
          </p:nvGrpSpPr>
          <p:grpSpPr>
            <a:xfrm>
              <a:off x="5900602" y="1193063"/>
              <a:ext cx="444345" cy="1023338"/>
              <a:chOff x="5900602" y="1193063"/>
              <a:chExt cx="444345" cy="1023338"/>
            </a:xfrm>
          </p:grpSpPr>
          <p:grpSp>
            <p:nvGrpSpPr>
              <p:cNvPr id="8293" name="Google Shape;8293;p58"/>
              <p:cNvGrpSpPr/>
              <p:nvPr/>
            </p:nvGrpSpPr>
            <p:grpSpPr>
              <a:xfrm>
                <a:off x="6046501" y="1367785"/>
                <a:ext cx="298446" cy="848616"/>
                <a:chOff x="6046501" y="1367785"/>
                <a:chExt cx="298446" cy="848616"/>
              </a:xfrm>
            </p:grpSpPr>
            <p:sp>
              <p:nvSpPr>
                <p:cNvPr id="8294" name="Google Shape;8294;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58"/>
              <p:cNvGrpSpPr/>
              <p:nvPr/>
            </p:nvGrpSpPr>
            <p:grpSpPr>
              <a:xfrm>
                <a:off x="5900602" y="1193063"/>
                <a:ext cx="284947" cy="182312"/>
                <a:chOff x="5900602" y="1193063"/>
                <a:chExt cx="284947" cy="182312"/>
              </a:xfrm>
            </p:grpSpPr>
            <p:sp>
              <p:nvSpPr>
                <p:cNvPr id="8297" name="Google Shape;8297;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8" name="Google Shape;8298;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299" name="Google Shape;8299;p58"/>
          <p:cNvGrpSpPr/>
          <p:nvPr/>
        </p:nvGrpSpPr>
        <p:grpSpPr>
          <a:xfrm>
            <a:off x="7217825" y="979415"/>
            <a:ext cx="1219413" cy="1051365"/>
            <a:chOff x="7287122" y="1165658"/>
            <a:chExt cx="1219413" cy="1051365"/>
          </a:xfrm>
        </p:grpSpPr>
        <p:grpSp>
          <p:nvGrpSpPr>
            <p:cNvPr id="8300" name="Google Shape;8300;p58"/>
            <p:cNvGrpSpPr/>
            <p:nvPr/>
          </p:nvGrpSpPr>
          <p:grpSpPr>
            <a:xfrm>
              <a:off x="7287122" y="1969723"/>
              <a:ext cx="1219413" cy="247300"/>
              <a:chOff x="7287122" y="1969723"/>
              <a:chExt cx="1219413" cy="247300"/>
            </a:xfrm>
          </p:grpSpPr>
          <p:sp>
            <p:nvSpPr>
              <p:cNvPr id="8301" name="Google Shape;8301;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2" name="Google Shape;8302;p58"/>
              <p:cNvGrpSpPr/>
              <p:nvPr/>
            </p:nvGrpSpPr>
            <p:grpSpPr>
              <a:xfrm>
                <a:off x="7287122" y="2063892"/>
                <a:ext cx="1151753" cy="73428"/>
                <a:chOff x="7287122" y="2063892"/>
                <a:chExt cx="1151753" cy="73428"/>
              </a:xfrm>
            </p:grpSpPr>
            <p:sp>
              <p:nvSpPr>
                <p:cNvPr id="8303" name="Google Shape;8303;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4" name="Google Shape;8304;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305" name="Google Shape;8305;p58"/>
            <p:cNvGrpSpPr/>
            <p:nvPr/>
          </p:nvGrpSpPr>
          <p:grpSpPr>
            <a:xfrm>
              <a:off x="7287122" y="1712201"/>
              <a:ext cx="1219403" cy="246767"/>
              <a:chOff x="7287122" y="1712201"/>
              <a:chExt cx="1219403" cy="246767"/>
            </a:xfrm>
          </p:grpSpPr>
          <p:sp>
            <p:nvSpPr>
              <p:cNvPr id="8306" name="Google Shape;8306;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7" name="Google Shape;8307;p58"/>
              <p:cNvGrpSpPr/>
              <p:nvPr/>
            </p:nvGrpSpPr>
            <p:grpSpPr>
              <a:xfrm>
                <a:off x="7287122" y="1842861"/>
                <a:ext cx="1005303" cy="73419"/>
                <a:chOff x="7287122" y="1842861"/>
                <a:chExt cx="1005303" cy="73419"/>
              </a:xfrm>
            </p:grpSpPr>
            <p:sp>
              <p:nvSpPr>
                <p:cNvPr id="8308" name="Google Shape;8308;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9" name="Google Shape;8309;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310" name="Google Shape;8310;p58"/>
            <p:cNvGrpSpPr/>
            <p:nvPr/>
          </p:nvGrpSpPr>
          <p:grpSpPr>
            <a:xfrm>
              <a:off x="7287122" y="1447520"/>
              <a:ext cx="1219403" cy="286667"/>
              <a:chOff x="7287122" y="1447520"/>
              <a:chExt cx="1219403" cy="286667"/>
            </a:xfrm>
          </p:grpSpPr>
          <p:sp>
            <p:nvSpPr>
              <p:cNvPr id="8311" name="Google Shape;8311;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2" name="Google Shape;8312;p58"/>
              <p:cNvGrpSpPr/>
              <p:nvPr/>
            </p:nvGrpSpPr>
            <p:grpSpPr>
              <a:xfrm>
                <a:off x="7287122" y="1581977"/>
                <a:ext cx="852803" cy="73428"/>
                <a:chOff x="7287122" y="1581977"/>
                <a:chExt cx="852803" cy="73428"/>
              </a:xfrm>
            </p:grpSpPr>
            <p:sp>
              <p:nvSpPr>
                <p:cNvPr id="8313" name="Google Shape;8313;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4" name="Google Shape;8314;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315" name="Google Shape;8315;p58"/>
            <p:cNvGrpSpPr/>
            <p:nvPr/>
          </p:nvGrpSpPr>
          <p:grpSpPr>
            <a:xfrm>
              <a:off x="7287122" y="1165658"/>
              <a:ext cx="1219403" cy="344253"/>
              <a:chOff x="7287122" y="1165658"/>
              <a:chExt cx="1219403" cy="344253"/>
            </a:xfrm>
          </p:grpSpPr>
          <p:sp>
            <p:nvSpPr>
              <p:cNvPr id="8316" name="Google Shape;8316;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7" name="Google Shape;8317;p58"/>
              <p:cNvGrpSpPr/>
              <p:nvPr/>
            </p:nvGrpSpPr>
            <p:grpSpPr>
              <a:xfrm>
                <a:off x="7287122" y="1341025"/>
                <a:ext cx="695703" cy="73419"/>
                <a:chOff x="7287122" y="1341025"/>
                <a:chExt cx="695703" cy="73419"/>
              </a:xfrm>
            </p:grpSpPr>
            <p:sp>
              <p:nvSpPr>
                <p:cNvPr id="8318" name="Google Shape;8318;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9" name="Google Shape;8319;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23" name="Shape 8323"/>
        <p:cNvGrpSpPr/>
        <p:nvPr/>
      </p:nvGrpSpPr>
      <p:grpSpPr>
        <a:xfrm>
          <a:off x="0" y="0"/>
          <a:ext cx="0" cy="0"/>
          <a:chOff x="0" y="0"/>
          <a:chExt cx="0" cy="0"/>
        </a:xfrm>
      </p:grpSpPr>
      <p:grpSp>
        <p:nvGrpSpPr>
          <p:cNvPr id="8324" name="Google Shape;8324;p59"/>
          <p:cNvGrpSpPr/>
          <p:nvPr/>
        </p:nvGrpSpPr>
        <p:grpSpPr>
          <a:xfrm>
            <a:off x="846551" y="2273217"/>
            <a:ext cx="415546" cy="355053"/>
            <a:chOff x="866243" y="2291587"/>
            <a:chExt cx="415546" cy="355053"/>
          </a:xfrm>
        </p:grpSpPr>
        <p:sp>
          <p:nvSpPr>
            <p:cNvPr id="8325" name="Google Shape;8325;p59"/>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9"/>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9"/>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9"/>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9"/>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0" name="Google Shape;8330;p59"/>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1" name="Google Shape;8331;p59"/>
          <p:cNvGrpSpPr/>
          <p:nvPr/>
        </p:nvGrpSpPr>
        <p:grpSpPr>
          <a:xfrm>
            <a:off x="1938828" y="2284205"/>
            <a:ext cx="359213" cy="327807"/>
            <a:chOff x="1958520" y="2302574"/>
            <a:chExt cx="359213" cy="327807"/>
          </a:xfrm>
        </p:grpSpPr>
        <p:sp>
          <p:nvSpPr>
            <p:cNvPr id="8332" name="Google Shape;8332;p59"/>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9"/>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9"/>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59"/>
          <p:cNvGrpSpPr/>
          <p:nvPr/>
        </p:nvGrpSpPr>
        <p:grpSpPr>
          <a:xfrm>
            <a:off x="2560190" y="2269057"/>
            <a:ext cx="207582" cy="359594"/>
            <a:chOff x="2656082" y="2287427"/>
            <a:chExt cx="207582" cy="359594"/>
          </a:xfrm>
        </p:grpSpPr>
        <p:sp>
          <p:nvSpPr>
            <p:cNvPr id="8336" name="Google Shape;8336;p59"/>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9"/>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9"/>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9"/>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59"/>
          <p:cNvGrpSpPr/>
          <p:nvPr/>
        </p:nvGrpSpPr>
        <p:grpSpPr>
          <a:xfrm>
            <a:off x="3029961" y="2303099"/>
            <a:ext cx="362991" cy="290018"/>
            <a:chOff x="3049653" y="2321468"/>
            <a:chExt cx="362991" cy="290018"/>
          </a:xfrm>
        </p:grpSpPr>
        <p:sp>
          <p:nvSpPr>
            <p:cNvPr id="8341" name="Google Shape;8341;p59"/>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9"/>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9"/>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9"/>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59"/>
          <p:cNvGrpSpPr/>
          <p:nvPr/>
        </p:nvGrpSpPr>
        <p:grpSpPr>
          <a:xfrm>
            <a:off x="3544551" y="2271534"/>
            <a:ext cx="422342" cy="355243"/>
            <a:chOff x="3564243" y="2289904"/>
            <a:chExt cx="422342" cy="355243"/>
          </a:xfrm>
        </p:grpSpPr>
        <p:sp>
          <p:nvSpPr>
            <p:cNvPr id="8346" name="Google Shape;8346;p59"/>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9"/>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9"/>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9"/>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9"/>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1" name="Google Shape;8351;p59"/>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2" name="Google Shape;8352;p59"/>
          <p:cNvGrpSpPr/>
          <p:nvPr/>
        </p:nvGrpSpPr>
        <p:grpSpPr>
          <a:xfrm>
            <a:off x="4668202" y="2271344"/>
            <a:ext cx="359594" cy="353909"/>
            <a:chOff x="4687894" y="2289713"/>
            <a:chExt cx="359594" cy="353909"/>
          </a:xfrm>
        </p:grpSpPr>
        <p:sp>
          <p:nvSpPr>
            <p:cNvPr id="8353" name="Google Shape;8353;p59"/>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9"/>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9"/>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56" name="Google Shape;8356;p59"/>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7" name="Google Shape;8357;p59"/>
          <p:cNvGrpSpPr/>
          <p:nvPr/>
        </p:nvGrpSpPr>
        <p:grpSpPr>
          <a:xfrm>
            <a:off x="6352932" y="2289857"/>
            <a:ext cx="263567" cy="317614"/>
            <a:chOff x="6421399" y="2308227"/>
            <a:chExt cx="263567" cy="317614"/>
          </a:xfrm>
        </p:grpSpPr>
        <p:sp>
          <p:nvSpPr>
            <p:cNvPr id="8358" name="Google Shape;8358;p59"/>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9"/>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9"/>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9"/>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59"/>
          <p:cNvGrpSpPr/>
          <p:nvPr/>
        </p:nvGrpSpPr>
        <p:grpSpPr>
          <a:xfrm>
            <a:off x="6850501" y="2277250"/>
            <a:ext cx="360356" cy="343462"/>
            <a:chOff x="6870193" y="2295620"/>
            <a:chExt cx="360356" cy="343462"/>
          </a:xfrm>
        </p:grpSpPr>
        <p:sp>
          <p:nvSpPr>
            <p:cNvPr id="8363" name="Google Shape;8363;p59"/>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9"/>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59"/>
          <p:cNvGrpSpPr/>
          <p:nvPr/>
        </p:nvGrpSpPr>
        <p:grpSpPr>
          <a:xfrm>
            <a:off x="7421773" y="2284490"/>
            <a:ext cx="342192" cy="327140"/>
            <a:chOff x="7441465" y="2302860"/>
            <a:chExt cx="342192" cy="327140"/>
          </a:xfrm>
        </p:grpSpPr>
        <p:sp>
          <p:nvSpPr>
            <p:cNvPr id="8366" name="Google Shape;8366;p59"/>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9"/>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59"/>
          <p:cNvGrpSpPr/>
          <p:nvPr/>
        </p:nvGrpSpPr>
        <p:grpSpPr>
          <a:xfrm>
            <a:off x="7969991" y="2331837"/>
            <a:ext cx="332761" cy="234066"/>
            <a:chOff x="7989683" y="2350207"/>
            <a:chExt cx="332761" cy="234066"/>
          </a:xfrm>
        </p:grpSpPr>
        <p:sp>
          <p:nvSpPr>
            <p:cNvPr id="8369" name="Google Shape;8369;p59"/>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9"/>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9"/>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9"/>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9"/>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9"/>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59"/>
          <p:cNvGrpSpPr/>
          <p:nvPr/>
        </p:nvGrpSpPr>
        <p:grpSpPr>
          <a:xfrm>
            <a:off x="5803602" y="2291381"/>
            <a:ext cx="315327" cy="314978"/>
            <a:chOff x="5823294" y="2309751"/>
            <a:chExt cx="315327" cy="314978"/>
          </a:xfrm>
        </p:grpSpPr>
        <p:sp>
          <p:nvSpPr>
            <p:cNvPr id="8376" name="Google Shape;8376;p59"/>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9"/>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9"/>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9"/>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9"/>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9"/>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9"/>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9"/>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9"/>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9"/>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9"/>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9"/>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9"/>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9"/>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9"/>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9"/>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9"/>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59"/>
          <p:cNvGrpSpPr/>
          <p:nvPr/>
        </p:nvGrpSpPr>
        <p:grpSpPr>
          <a:xfrm>
            <a:off x="2477583" y="2725790"/>
            <a:ext cx="370930" cy="370549"/>
            <a:chOff x="2497275" y="2744159"/>
            <a:chExt cx="370930" cy="370549"/>
          </a:xfrm>
        </p:grpSpPr>
        <p:sp>
          <p:nvSpPr>
            <p:cNvPr id="8394" name="Google Shape;8394;p59"/>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9"/>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9"/>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9"/>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9"/>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9"/>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0" name="Google Shape;8400;p59"/>
          <p:cNvGrpSpPr/>
          <p:nvPr/>
        </p:nvGrpSpPr>
        <p:grpSpPr>
          <a:xfrm>
            <a:off x="841248" y="2728108"/>
            <a:ext cx="371883" cy="365691"/>
            <a:chOff x="860940" y="2746477"/>
            <a:chExt cx="371883" cy="365691"/>
          </a:xfrm>
        </p:grpSpPr>
        <p:sp>
          <p:nvSpPr>
            <p:cNvPr id="8401" name="Google Shape;8401;p59"/>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9"/>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9"/>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9"/>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9"/>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6" name="Google Shape;8406;p59"/>
          <p:cNvGrpSpPr/>
          <p:nvPr/>
        </p:nvGrpSpPr>
        <p:grpSpPr>
          <a:xfrm>
            <a:off x="1431144" y="2747889"/>
            <a:ext cx="283985" cy="341080"/>
            <a:chOff x="1493849" y="2775533"/>
            <a:chExt cx="283985" cy="341080"/>
          </a:xfrm>
        </p:grpSpPr>
        <p:sp>
          <p:nvSpPr>
            <p:cNvPr id="8407" name="Google Shape;8407;p59"/>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9"/>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59"/>
          <p:cNvGrpSpPr/>
          <p:nvPr/>
        </p:nvGrpSpPr>
        <p:grpSpPr>
          <a:xfrm>
            <a:off x="1933144" y="2756052"/>
            <a:ext cx="372835" cy="342573"/>
            <a:chOff x="1952836" y="2774422"/>
            <a:chExt cx="372835" cy="342573"/>
          </a:xfrm>
        </p:grpSpPr>
        <p:sp>
          <p:nvSpPr>
            <p:cNvPr id="8410" name="Google Shape;8410;p59"/>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9"/>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9"/>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59"/>
          <p:cNvGrpSpPr/>
          <p:nvPr/>
        </p:nvGrpSpPr>
        <p:grpSpPr>
          <a:xfrm>
            <a:off x="3060224" y="2726107"/>
            <a:ext cx="332729" cy="372518"/>
            <a:chOff x="3079916" y="2744477"/>
            <a:chExt cx="332729" cy="372518"/>
          </a:xfrm>
        </p:grpSpPr>
        <p:sp>
          <p:nvSpPr>
            <p:cNvPr id="8414" name="Google Shape;8414;p59"/>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9"/>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9"/>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59"/>
          <p:cNvGrpSpPr/>
          <p:nvPr/>
        </p:nvGrpSpPr>
        <p:grpSpPr>
          <a:xfrm>
            <a:off x="3600884" y="2727155"/>
            <a:ext cx="336889" cy="355592"/>
            <a:chOff x="3620576" y="2745525"/>
            <a:chExt cx="336889" cy="355592"/>
          </a:xfrm>
        </p:grpSpPr>
        <p:sp>
          <p:nvSpPr>
            <p:cNvPr id="8418" name="Google Shape;8418;p59"/>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9"/>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59"/>
          <p:cNvGrpSpPr/>
          <p:nvPr/>
        </p:nvGrpSpPr>
        <p:grpSpPr>
          <a:xfrm>
            <a:off x="4107123" y="2742334"/>
            <a:ext cx="380393" cy="363118"/>
            <a:chOff x="4126815" y="2760704"/>
            <a:chExt cx="380393" cy="363118"/>
          </a:xfrm>
        </p:grpSpPr>
        <p:sp>
          <p:nvSpPr>
            <p:cNvPr id="8421" name="Google Shape;8421;p59"/>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9"/>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9"/>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9"/>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5" name="Google Shape;8425;p59"/>
          <p:cNvGrpSpPr/>
          <p:nvPr/>
        </p:nvGrpSpPr>
        <p:grpSpPr>
          <a:xfrm>
            <a:off x="4656294" y="2727314"/>
            <a:ext cx="381346" cy="368644"/>
            <a:chOff x="4675986" y="2745684"/>
            <a:chExt cx="381346" cy="368644"/>
          </a:xfrm>
        </p:grpSpPr>
        <p:sp>
          <p:nvSpPr>
            <p:cNvPr id="8426" name="Google Shape;8426;p59"/>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9"/>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59"/>
          <p:cNvGrpSpPr/>
          <p:nvPr/>
        </p:nvGrpSpPr>
        <p:grpSpPr>
          <a:xfrm>
            <a:off x="5200924" y="2772692"/>
            <a:ext cx="373185" cy="302466"/>
            <a:chOff x="5220616" y="2791061"/>
            <a:chExt cx="373185" cy="302466"/>
          </a:xfrm>
        </p:grpSpPr>
        <p:sp>
          <p:nvSpPr>
            <p:cNvPr id="8429" name="Google Shape;8429;p59"/>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9"/>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9"/>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9"/>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9"/>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9"/>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9"/>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9"/>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9"/>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9"/>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9"/>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9"/>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9"/>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9"/>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9"/>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9"/>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9"/>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9"/>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59"/>
          <p:cNvGrpSpPr/>
          <p:nvPr/>
        </p:nvGrpSpPr>
        <p:grpSpPr>
          <a:xfrm>
            <a:off x="5768969" y="2754147"/>
            <a:ext cx="284366" cy="344097"/>
            <a:chOff x="5864861" y="2772517"/>
            <a:chExt cx="284366" cy="344097"/>
          </a:xfrm>
        </p:grpSpPr>
        <p:sp>
          <p:nvSpPr>
            <p:cNvPr id="8448" name="Google Shape;8448;p59"/>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9"/>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9"/>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9"/>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9"/>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9"/>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4" name="Google Shape;8454;p59"/>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5" name="Google Shape;8455;p59"/>
          <p:cNvGrpSpPr/>
          <p:nvPr/>
        </p:nvGrpSpPr>
        <p:grpSpPr>
          <a:xfrm>
            <a:off x="6954467" y="2771168"/>
            <a:ext cx="255247" cy="327458"/>
            <a:chOff x="6974158" y="2789537"/>
            <a:chExt cx="255247" cy="327458"/>
          </a:xfrm>
        </p:grpSpPr>
        <p:sp>
          <p:nvSpPr>
            <p:cNvPr id="8456" name="Google Shape;8456;p59"/>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9"/>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9"/>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9"/>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9"/>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9"/>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59"/>
          <p:cNvGrpSpPr/>
          <p:nvPr/>
        </p:nvGrpSpPr>
        <p:grpSpPr>
          <a:xfrm>
            <a:off x="7511005" y="2771930"/>
            <a:ext cx="244291" cy="326314"/>
            <a:chOff x="7530697" y="2790299"/>
            <a:chExt cx="244291" cy="326314"/>
          </a:xfrm>
        </p:grpSpPr>
        <p:sp>
          <p:nvSpPr>
            <p:cNvPr id="8463" name="Google Shape;8463;p59"/>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9"/>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9"/>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9"/>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9"/>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9"/>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59"/>
          <p:cNvGrpSpPr/>
          <p:nvPr/>
        </p:nvGrpSpPr>
        <p:grpSpPr>
          <a:xfrm>
            <a:off x="7968499" y="2813878"/>
            <a:ext cx="332348" cy="283985"/>
            <a:chOff x="7988191" y="2832248"/>
            <a:chExt cx="332348" cy="283985"/>
          </a:xfrm>
        </p:grpSpPr>
        <p:sp>
          <p:nvSpPr>
            <p:cNvPr id="8470" name="Google Shape;8470;p59"/>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9"/>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9"/>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3" name="Google Shape;8473;p59"/>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4" name="Google Shape;8474;p59"/>
          <p:cNvGrpSpPr/>
          <p:nvPr/>
        </p:nvGrpSpPr>
        <p:grpSpPr>
          <a:xfrm>
            <a:off x="3568748" y="3239998"/>
            <a:ext cx="364484" cy="262423"/>
            <a:chOff x="3588440" y="3258368"/>
            <a:chExt cx="364484" cy="262423"/>
          </a:xfrm>
        </p:grpSpPr>
        <p:sp>
          <p:nvSpPr>
            <p:cNvPr id="8475" name="Google Shape;8475;p59"/>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9"/>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9"/>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9"/>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9"/>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9"/>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1" name="Google Shape;8481;p59"/>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2" name="Google Shape;8482;p59"/>
          <p:cNvGrpSpPr/>
          <p:nvPr/>
        </p:nvGrpSpPr>
        <p:grpSpPr>
          <a:xfrm>
            <a:off x="5746125" y="3209355"/>
            <a:ext cx="364865" cy="324822"/>
            <a:chOff x="5765817" y="3227724"/>
            <a:chExt cx="364865" cy="324822"/>
          </a:xfrm>
        </p:grpSpPr>
        <p:sp>
          <p:nvSpPr>
            <p:cNvPr id="8483" name="Google Shape;8483;p59"/>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9"/>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9"/>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59"/>
          <p:cNvGrpSpPr/>
          <p:nvPr/>
        </p:nvGrpSpPr>
        <p:grpSpPr>
          <a:xfrm>
            <a:off x="6208891" y="3219294"/>
            <a:ext cx="446539" cy="303895"/>
            <a:chOff x="6228583" y="3237664"/>
            <a:chExt cx="446539" cy="303895"/>
          </a:xfrm>
        </p:grpSpPr>
        <p:sp>
          <p:nvSpPr>
            <p:cNvPr id="8487" name="Google Shape;8487;p59"/>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9"/>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9"/>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9"/>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9"/>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9"/>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9"/>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9"/>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9"/>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9"/>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9"/>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9"/>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9"/>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9"/>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9"/>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9"/>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9"/>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59"/>
          <p:cNvGrpSpPr/>
          <p:nvPr/>
        </p:nvGrpSpPr>
        <p:grpSpPr>
          <a:xfrm>
            <a:off x="846170" y="3188936"/>
            <a:ext cx="364484" cy="364897"/>
            <a:chOff x="865862" y="3207306"/>
            <a:chExt cx="364484" cy="364897"/>
          </a:xfrm>
        </p:grpSpPr>
        <p:sp>
          <p:nvSpPr>
            <p:cNvPr id="8505" name="Google Shape;8505;p59"/>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9"/>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59"/>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9"/>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9"/>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9"/>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9"/>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9"/>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9"/>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9"/>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9"/>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9"/>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9"/>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9"/>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59"/>
          <p:cNvGrpSpPr/>
          <p:nvPr/>
        </p:nvGrpSpPr>
        <p:grpSpPr>
          <a:xfrm>
            <a:off x="1384925" y="3208593"/>
            <a:ext cx="370168" cy="325965"/>
            <a:chOff x="1404617" y="3226962"/>
            <a:chExt cx="370168" cy="325965"/>
          </a:xfrm>
        </p:grpSpPr>
        <p:sp>
          <p:nvSpPr>
            <p:cNvPr id="8520" name="Google Shape;8520;p59"/>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9"/>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9"/>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9"/>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9"/>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9"/>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9"/>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9"/>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9"/>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9"/>
          <p:cNvGrpSpPr/>
          <p:nvPr/>
        </p:nvGrpSpPr>
        <p:grpSpPr>
          <a:xfrm>
            <a:off x="1933711" y="3197724"/>
            <a:ext cx="366389" cy="354481"/>
            <a:chOff x="1954741" y="3212419"/>
            <a:chExt cx="366389" cy="354481"/>
          </a:xfrm>
        </p:grpSpPr>
        <p:sp>
          <p:nvSpPr>
            <p:cNvPr id="8530" name="Google Shape;8530;p59"/>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9"/>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9"/>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9"/>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9"/>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9"/>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9"/>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59"/>
          <p:cNvGrpSpPr/>
          <p:nvPr/>
        </p:nvGrpSpPr>
        <p:grpSpPr>
          <a:xfrm>
            <a:off x="3023547" y="3197256"/>
            <a:ext cx="366008" cy="348670"/>
            <a:chOff x="3043239" y="3215626"/>
            <a:chExt cx="366008" cy="348670"/>
          </a:xfrm>
        </p:grpSpPr>
        <p:sp>
          <p:nvSpPr>
            <p:cNvPr id="8538" name="Google Shape;8538;p59"/>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9"/>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59"/>
          <p:cNvGrpSpPr/>
          <p:nvPr/>
        </p:nvGrpSpPr>
        <p:grpSpPr>
          <a:xfrm>
            <a:off x="4198641" y="3166613"/>
            <a:ext cx="209107" cy="383442"/>
            <a:chOff x="4218333" y="3184982"/>
            <a:chExt cx="209107" cy="383442"/>
          </a:xfrm>
        </p:grpSpPr>
        <p:sp>
          <p:nvSpPr>
            <p:cNvPr id="8541" name="Google Shape;8541;p59"/>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9"/>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3" name="Google Shape;8543;p59"/>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59"/>
          <p:cNvGrpSpPr/>
          <p:nvPr/>
        </p:nvGrpSpPr>
        <p:grpSpPr>
          <a:xfrm>
            <a:off x="6876953" y="3197637"/>
            <a:ext cx="322917" cy="347876"/>
            <a:chOff x="6896644" y="3216007"/>
            <a:chExt cx="322917" cy="347876"/>
          </a:xfrm>
        </p:grpSpPr>
        <p:sp>
          <p:nvSpPr>
            <p:cNvPr id="8545" name="Google Shape;8545;p59"/>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9"/>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9"/>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9"/>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9"/>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9"/>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9"/>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2" name="Google Shape;8552;p59"/>
          <p:cNvGrpSpPr/>
          <p:nvPr/>
        </p:nvGrpSpPr>
        <p:grpSpPr>
          <a:xfrm>
            <a:off x="7409674" y="3204814"/>
            <a:ext cx="334634" cy="333904"/>
            <a:chOff x="7429366" y="3223183"/>
            <a:chExt cx="334634" cy="333904"/>
          </a:xfrm>
        </p:grpSpPr>
        <p:sp>
          <p:nvSpPr>
            <p:cNvPr id="8553" name="Google Shape;8553;p59"/>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9"/>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5" name="Google Shape;8555;p59"/>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6" name="Google Shape;8556;p59"/>
          <p:cNvGrpSpPr/>
          <p:nvPr/>
        </p:nvGrpSpPr>
        <p:grpSpPr>
          <a:xfrm>
            <a:off x="5196764" y="3707114"/>
            <a:ext cx="356196" cy="265631"/>
            <a:chOff x="5216456" y="3725484"/>
            <a:chExt cx="356196" cy="265631"/>
          </a:xfrm>
        </p:grpSpPr>
        <p:sp>
          <p:nvSpPr>
            <p:cNvPr id="8557" name="Google Shape;8557;p59"/>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9"/>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59"/>
          <p:cNvGrpSpPr/>
          <p:nvPr/>
        </p:nvGrpSpPr>
        <p:grpSpPr>
          <a:xfrm>
            <a:off x="6829701" y="3715625"/>
            <a:ext cx="355053" cy="248038"/>
            <a:chOff x="6849393" y="3733994"/>
            <a:chExt cx="355053" cy="248038"/>
          </a:xfrm>
        </p:grpSpPr>
        <p:sp>
          <p:nvSpPr>
            <p:cNvPr id="8560" name="Google Shape;8560;p59"/>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9"/>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9"/>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9"/>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9"/>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59"/>
          <p:cNvGrpSpPr/>
          <p:nvPr/>
        </p:nvGrpSpPr>
        <p:grpSpPr>
          <a:xfrm>
            <a:off x="7899305" y="3696318"/>
            <a:ext cx="392111" cy="280206"/>
            <a:chOff x="7918997" y="3714687"/>
            <a:chExt cx="392111" cy="280206"/>
          </a:xfrm>
        </p:grpSpPr>
        <p:sp>
          <p:nvSpPr>
            <p:cNvPr id="8566" name="Google Shape;8566;p59"/>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9"/>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9"/>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9"/>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9"/>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1" name="Google Shape;8571;p59"/>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2" name="Google Shape;8572;p59"/>
          <p:cNvGrpSpPr/>
          <p:nvPr/>
        </p:nvGrpSpPr>
        <p:grpSpPr>
          <a:xfrm>
            <a:off x="1389085" y="3662594"/>
            <a:ext cx="357720" cy="355148"/>
            <a:chOff x="1408777" y="3680964"/>
            <a:chExt cx="357720" cy="355148"/>
          </a:xfrm>
        </p:grpSpPr>
        <p:sp>
          <p:nvSpPr>
            <p:cNvPr id="8573" name="Google Shape;8573;p59"/>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9"/>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9"/>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9"/>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9"/>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59"/>
          <p:cNvGrpSpPr/>
          <p:nvPr/>
        </p:nvGrpSpPr>
        <p:grpSpPr>
          <a:xfrm>
            <a:off x="1933144" y="3662594"/>
            <a:ext cx="357720" cy="355148"/>
            <a:chOff x="1952836" y="3680964"/>
            <a:chExt cx="357720" cy="355148"/>
          </a:xfrm>
        </p:grpSpPr>
        <p:sp>
          <p:nvSpPr>
            <p:cNvPr id="8579" name="Google Shape;8579;p59"/>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9"/>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9"/>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9"/>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9"/>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59"/>
          <p:cNvGrpSpPr/>
          <p:nvPr/>
        </p:nvGrpSpPr>
        <p:grpSpPr>
          <a:xfrm>
            <a:off x="2477202" y="3662594"/>
            <a:ext cx="357720" cy="355148"/>
            <a:chOff x="2496894" y="3680964"/>
            <a:chExt cx="357720" cy="355148"/>
          </a:xfrm>
        </p:grpSpPr>
        <p:sp>
          <p:nvSpPr>
            <p:cNvPr id="8585" name="Google Shape;8585;p59"/>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9"/>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9"/>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9"/>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9"/>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0" name="Google Shape;8590;p59"/>
          <p:cNvGrpSpPr/>
          <p:nvPr/>
        </p:nvGrpSpPr>
        <p:grpSpPr>
          <a:xfrm>
            <a:off x="3021292" y="3662689"/>
            <a:ext cx="356164" cy="355815"/>
            <a:chOff x="3040984" y="3681059"/>
            <a:chExt cx="356164" cy="355815"/>
          </a:xfrm>
        </p:grpSpPr>
        <p:sp>
          <p:nvSpPr>
            <p:cNvPr id="8591" name="Google Shape;8591;p59"/>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9"/>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9"/>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4" name="Google Shape;8594;p59"/>
          <p:cNvGrpSpPr/>
          <p:nvPr/>
        </p:nvGrpSpPr>
        <p:grpSpPr>
          <a:xfrm>
            <a:off x="3564589" y="3680821"/>
            <a:ext cx="358069" cy="317995"/>
            <a:chOff x="3584280" y="3699191"/>
            <a:chExt cx="358069" cy="317995"/>
          </a:xfrm>
        </p:grpSpPr>
        <p:sp>
          <p:nvSpPr>
            <p:cNvPr id="8595" name="Google Shape;8595;p59"/>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9"/>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9"/>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9"/>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9" name="Google Shape;8599;p59"/>
          <p:cNvGrpSpPr/>
          <p:nvPr/>
        </p:nvGrpSpPr>
        <p:grpSpPr>
          <a:xfrm>
            <a:off x="4109790" y="3662689"/>
            <a:ext cx="355402" cy="354291"/>
            <a:chOff x="4129482" y="3681059"/>
            <a:chExt cx="355402" cy="354291"/>
          </a:xfrm>
        </p:grpSpPr>
        <p:sp>
          <p:nvSpPr>
            <p:cNvPr id="8600" name="Google Shape;8600;p59"/>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9"/>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9"/>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9"/>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59"/>
          <p:cNvGrpSpPr/>
          <p:nvPr/>
        </p:nvGrpSpPr>
        <p:grpSpPr>
          <a:xfrm>
            <a:off x="4653849" y="3661927"/>
            <a:ext cx="355434" cy="355815"/>
            <a:chOff x="4673540" y="3680297"/>
            <a:chExt cx="355434" cy="355815"/>
          </a:xfrm>
        </p:grpSpPr>
        <p:sp>
          <p:nvSpPr>
            <p:cNvPr id="8605" name="Google Shape;8605;p59"/>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9"/>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9"/>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59"/>
          <p:cNvGrpSpPr/>
          <p:nvPr/>
        </p:nvGrpSpPr>
        <p:grpSpPr>
          <a:xfrm>
            <a:off x="5759716" y="3680821"/>
            <a:ext cx="317645" cy="318757"/>
            <a:chOff x="5779408" y="3699191"/>
            <a:chExt cx="317645" cy="318757"/>
          </a:xfrm>
        </p:grpSpPr>
        <p:sp>
          <p:nvSpPr>
            <p:cNvPr id="8609" name="Google Shape;8609;p59"/>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9"/>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1" name="Google Shape;8611;p59"/>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2" name="Google Shape;8612;p59"/>
          <p:cNvGrpSpPr/>
          <p:nvPr/>
        </p:nvGrpSpPr>
        <p:grpSpPr>
          <a:xfrm>
            <a:off x="7370743" y="3662499"/>
            <a:ext cx="372073" cy="355243"/>
            <a:chOff x="7390435" y="3680868"/>
            <a:chExt cx="372073" cy="355243"/>
          </a:xfrm>
        </p:grpSpPr>
        <p:sp>
          <p:nvSpPr>
            <p:cNvPr id="8613" name="Google Shape;8613;p59"/>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9"/>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9"/>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9"/>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9"/>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9"/>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59"/>
          <p:cNvGrpSpPr/>
          <p:nvPr/>
        </p:nvGrpSpPr>
        <p:grpSpPr>
          <a:xfrm>
            <a:off x="1392301" y="4119346"/>
            <a:ext cx="374709" cy="374010"/>
            <a:chOff x="1421638" y="4125629"/>
            <a:chExt cx="374709" cy="374010"/>
          </a:xfrm>
        </p:grpSpPr>
        <p:sp>
          <p:nvSpPr>
            <p:cNvPr id="8620" name="Google Shape;8620;p59"/>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9"/>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59"/>
          <p:cNvGrpSpPr/>
          <p:nvPr/>
        </p:nvGrpSpPr>
        <p:grpSpPr>
          <a:xfrm>
            <a:off x="1943917" y="4135255"/>
            <a:ext cx="357720" cy="342192"/>
            <a:chOff x="1973254" y="4156304"/>
            <a:chExt cx="357720" cy="342192"/>
          </a:xfrm>
        </p:grpSpPr>
        <p:sp>
          <p:nvSpPr>
            <p:cNvPr id="8623" name="Google Shape;8623;p59"/>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9"/>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9"/>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59"/>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9"/>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9"/>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59"/>
          <p:cNvGrpSpPr/>
          <p:nvPr/>
        </p:nvGrpSpPr>
        <p:grpSpPr>
          <a:xfrm>
            <a:off x="2494422" y="4136192"/>
            <a:ext cx="341049" cy="340318"/>
            <a:chOff x="2523759" y="4135505"/>
            <a:chExt cx="341049" cy="340318"/>
          </a:xfrm>
        </p:grpSpPr>
        <p:sp>
          <p:nvSpPr>
            <p:cNvPr id="8630" name="Google Shape;8630;p59"/>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9"/>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2" name="Google Shape;8632;p59"/>
          <p:cNvGrpSpPr/>
          <p:nvPr/>
        </p:nvGrpSpPr>
        <p:grpSpPr>
          <a:xfrm>
            <a:off x="3011266" y="4131175"/>
            <a:ext cx="392079" cy="350353"/>
            <a:chOff x="3040603" y="4130360"/>
            <a:chExt cx="392079" cy="350353"/>
          </a:xfrm>
        </p:grpSpPr>
        <p:sp>
          <p:nvSpPr>
            <p:cNvPr id="8633" name="Google Shape;8633;p59"/>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9"/>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9"/>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9"/>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9"/>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9"/>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9"/>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9"/>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9"/>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9"/>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59"/>
          <p:cNvGrpSpPr/>
          <p:nvPr/>
        </p:nvGrpSpPr>
        <p:grpSpPr>
          <a:xfrm>
            <a:off x="3632807" y="4136192"/>
            <a:ext cx="232955" cy="340318"/>
            <a:chOff x="3662144" y="4135505"/>
            <a:chExt cx="232955" cy="340318"/>
          </a:xfrm>
        </p:grpSpPr>
        <p:sp>
          <p:nvSpPr>
            <p:cNvPr id="8644" name="Google Shape;8644;p59"/>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9"/>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9"/>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9"/>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8" name="Google Shape;8648;p59"/>
          <p:cNvGrpSpPr/>
          <p:nvPr/>
        </p:nvGrpSpPr>
        <p:grpSpPr>
          <a:xfrm>
            <a:off x="4119801" y="4122029"/>
            <a:ext cx="344065" cy="368644"/>
            <a:chOff x="4149138" y="4121151"/>
            <a:chExt cx="344065" cy="368644"/>
          </a:xfrm>
        </p:grpSpPr>
        <p:sp>
          <p:nvSpPr>
            <p:cNvPr id="8649" name="Google Shape;8649;p59"/>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9"/>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9"/>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9"/>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9"/>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9"/>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9"/>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9"/>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9"/>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9"/>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9"/>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9"/>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1" name="Google Shape;8661;p59"/>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2" name="Google Shape;8662;p59"/>
          <p:cNvGrpSpPr/>
          <p:nvPr/>
        </p:nvGrpSpPr>
        <p:grpSpPr>
          <a:xfrm>
            <a:off x="5176925" y="4174949"/>
            <a:ext cx="397763" cy="262804"/>
            <a:chOff x="5206262" y="4174817"/>
            <a:chExt cx="397763" cy="262804"/>
          </a:xfrm>
        </p:grpSpPr>
        <p:sp>
          <p:nvSpPr>
            <p:cNvPr id="8663" name="Google Shape;8663;p59"/>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9"/>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9"/>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9"/>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9"/>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9"/>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9"/>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59"/>
          <p:cNvGrpSpPr/>
          <p:nvPr/>
        </p:nvGrpSpPr>
        <p:grpSpPr>
          <a:xfrm>
            <a:off x="5698279" y="4161342"/>
            <a:ext cx="440505" cy="290018"/>
            <a:chOff x="5727616" y="4204699"/>
            <a:chExt cx="440505" cy="290018"/>
          </a:xfrm>
        </p:grpSpPr>
        <p:sp>
          <p:nvSpPr>
            <p:cNvPr id="8671" name="Google Shape;8671;p59"/>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9"/>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9"/>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9"/>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9"/>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9"/>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9"/>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9"/>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59"/>
          <p:cNvGrpSpPr/>
          <p:nvPr/>
        </p:nvGrpSpPr>
        <p:grpSpPr>
          <a:xfrm>
            <a:off x="6380726" y="4124093"/>
            <a:ext cx="159950" cy="364516"/>
            <a:chOff x="6410063" y="4135124"/>
            <a:chExt cx="159950" cy="364516"/>
          </a:xfrm>
        </p:grpSpPr>
        <p:sp>
          <p:nvSpPr>
            <p:cNvPr id="8680" name="Google Shape;8680;p59"/>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9"/>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9"/>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9"/>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59"/>
          <p:cNvGrpSpPr/>
          <p:nvPr/>
        </p:nvGrpSpPr>
        <p:grpSpPr>
          <a:xfrm>
            <a:off x="6641065" y="4124284"/>
            <a:ext cx="214378" cy="364135"/>
            <a:chOff x="6924652" y="4135505"/>
            <a:chExt cx="214378" cy="364135"/>
          </a:xfrm>
        </p:grpSpPr>
        <p:sp>
          <p:nvSpPr>
            <p:cNvPr id="8685" name="Google Shape;8685;p59"/>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9"/>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9"/>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9"/>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9" name="Google Shape;8689;p59"/>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8690" name="Google Shape;8690;p5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8691" name="Google Shape;8691;p59"/>
          <p:cNvGrpSpPr/>
          <p:nvPr/>
        </p:nvGrpSpPr>
        <p:grpSpPr>
          <a:xfrm>
            <a:off x="841240" y="4119220"/>
            <a:ext cx="374177" cy="374263"/>
            <a:chOff x="775325" y="4143525"/>
            <a:chExt cx="468776" cy="468884"/>
          </a:xfrm>
        </p:grpSpPr>
        <p:sp>
          <p:nvSpPr>
            <p:cNvPr id="8692" name="Google Shape;8692;p59"/>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9"/>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9"/>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9"/>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59"/>
          <p:cNvGrpSpPr/>
          <p:nvPr/>
        </p:nvGrpSpPr>
        <p:grpSpPr>
          <a:xfrm>
            <a:off x="7015917" y="4114633"/>
            <a:ext cx="219464" cy="383437"/>
            <a:chOff x="1426400" y="1814750"/>
            <a:chExt cx="407850" cy="712575"/>
          </a:xfrm>
        </p:grpSpPr>
        <p:sp>
          <p:nvSpPr>
            <p:cNvPr id="8697" name="Google Shape;8697;p59"/>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9"/>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9"/>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59"/>
          <p:cNvGrpSpPr/>
          <p:nvPr/>
        </p:nvGrpSpPr>
        <p:grpSpPr>
          <a:xfrm>
            <a:off x="7391519" y="4149408"/>
            <a:ext cx="313833" cy="313887"/>
            <a:chOff x="1910075" y="2021700"/>
            <a:chExt cx="583225" cy="583325"/>
          </a:xfrm>
        </p:grpSpPr>
        <p:sp>
          <p:nvSpPr>
            <p:cNvPr id="8701" name="Google Shape;8701;p59"/>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9"/>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4" name="Google Shape;8704;p59"/>
          <p:cNvGrpSpPr/>
          <p:nvPr/>
        </p:nvGrpSpPr>
        <p:grpSpPr>
          <a:xfrm>
            <a:off x="7861486" y="4189187"/>
            <a:ext cx="441255" cy="234329"/>
            <a:chOff x="2749275" y="2099575"/>
            <a:chExt cx="820025" cy="435475"/>
          </a:xfrm>
        </p:grpSpPr>
        <p:sp>
          <p:nvSpPr>
            <p:cNvPr id="8705" name="Google Shape;8705;p59"/>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9"/>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9"/>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2" name="Shape 8712"/>
        <p:cNvGrpSpPr/>
        <p:nvPr/>
      </p:nvGrpSpPr>
      <p:grpSpPr>
        <a:xfrm>
          <a:off x="0" y="0"/>
          <a:ext cx="0" cy="0"/>
          <a:chOff x="0" y="0"/>
          <a:chExt cx="0" cy="0"/>
        </a:xfrm>
      </p:grpSpPr>
      <p:grpSp>
        <p:nvGrpSpPr>
          <p:cNvPr id="8713" name="Google Shape;8713;p60"/>
          <p:cNvGrpSpPr/>
          <p:nvPr/>
        </p:nvGrpSpPr>
        <p:grpSpPr>
          <a:xfrm>
            <a:off x="1989449" y="4101269"/>
            <a:ext cx="374774" cy="346073"/>
            <a:chOff x="1989449" y="4282269"/>
            <a:chExt cx="374774" cy="346073"/>
          </a:xfrm>
        </p:grpSpPr>
        <p:sp>
          <p:nvSpPr>
            <p:cNvPr id="8714" name="Google Shape;8714;p60"/>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0"/>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0"/>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0"/>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0"/>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9" name="Google Shape;8719;p60"/>
          <p:cNvGrpSpPr/>
          <p:nvPr/>
        </p:nvGrpSpPr>
        <p:grpSpPr>
          <a:xfrm>
            <a:off x="2487439" y="4099740"/>
            <a:ext cx="198775" cy="348972"/>
            <a:chOff x="2487439" y="4280740"/>
            <a:chExt cx="198775" cy="348972"/>
          </a:xfrm>
        </p:grpSpPr>
        <p:sp>
          <p:nvSpPr>
            <p:cNvPr id="8720" name="Google Shape;8720;p60"/>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60"/>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0"/>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0"/>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4" name="Google Shape;8724;p60"/>
          <p:cNvGrpSpPr/>
          <p:nvPr/>
        </p:nvGrpSpPr>
        <p:grpSpPr>
          <a:xfrm>
            <a:off x="2810958" y="4092923"/>
            <a:ext cx="353145" cy="361873"/>
            <a:chOff x="2810958" y="4273923"/>
            <a:chExt cx="353145" cy="361873"/>
          </a:xfrm>
        </p:grpSpPr>
        <p:sp>
          <p:nvSpPr>
            <p:cNvPr id="8725" name="Google Shape;8725;p60"/>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60"/>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0"/>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0"/>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0"/>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0"/>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0"/>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2" name="Google Shape;8732;p60"/>
          <p:cNvGrpSpPr/>
          <p:nvPr/>
        </p:nvGrpSpPr>
        <p:grpSpPr>
          <a:xfrm>
            <a:off x="6275635" y="4101651"/>
            <a:ext cx="209383" cy="366778"/>
            <a:chOff x="6275635" y="4282651"/>
            <a:chExt cx="209383" cy="366778"/>
          </a:xfrm>
        </p:grpSpPr>
        <p:sp>
          <p:nvSpPr>
            <p:cNvPr id="8733" name="Google Shape;8733;p60"/>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0"/>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5" name="Google Shape;8735;p60"/>
          <p:cNvGrpSpPr/>
          <p:nvPr/>
        </p:nvGrpSpPr>
        <p:grpSpPr>
          <a:xfrm>
            <a:off x="6701186" y="4102033"/>
            <a:ext cx="280292" cy="366396"/>
            <a:chOff x="6701186" y="4283033"/>
            <a:chExt cx="280292" cy="366396"/>
          </a:xfrm>
        </p:grpSpPr>
        <p:sp>
          <p:nvSpPr>
            <p:cNvPr id="8736" name="Google Shape;8736;p60"/>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0"/>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60"/>
          <p:cNvGrpSpPr/>
          <p:nvPr/>
        </p:nvGrpSpPr>
        <p:grpSpPr>
          <a:xfrm>
            <a:off x="2609571" y="3643958"/>
            <a:ext cx="373627" cy="347347"/>
            <a:chOff x="2609571" y="3824958"/>
            <a:chExt cx="373627" cy="347347"/>
          </a:xfrm>
        </p:grpSpPr>
        <p:sp>
          <p:nvSpPr>
            <p:cNvPr id="8739" name="Google Shape;8739;p60"/>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0"/>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1" name="Google Shape;8741;p60"/>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2" name="Google Shape;8742;p60"/>
          <p:cNvGrpSpPr/>
          <p:nvPr/>
        </p:nvGrpSpPr>
        <p:grpSpPr>
          <a:xfrm>
            <a:off x="916127" y="3626056"/>
            <a:ext cx="221902" cy="380795"/>
            <a:chOff x="916127" y="3807056"/>
            <a:chExt cx="221902" cy="380795"/>
          </a:xfrm>
        </p:grpSpPr>
        <p:sp>
          <p:nvSpPr>
            <p:cNvPr id="8743" name="Google Shape;8743;p60"/>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0"/>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0"/>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0"/>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47" name="Google Shape;8747;p60"/>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60"/>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9" name="Google Shape;8749;p60"/>
          <p:cNvGrpSpPr/>
          <p:nvPr/>
        </p:nvGrpSpPr>
        <p:grpSpPr>
          <a:xfrm>
            <a:off x="3513010" y="3635134"/>
            <a:ext cx="362223" cy="361108"/>
            <a:chOff x="3513010" y="3816134"/>
            <a:chExt cx="362223" cy="361108"/>
          </a:xfrm>
        </p:grpSpPr>
        <p:sp>
          <p:nvSpPr>
            <p:cNvPr id="8750" name="Google Shape;8750;p60"/>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0"/>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0"/>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0"/>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4" name="Google Shape;8754;p60"/>
          <p:cNvGrpSpPr/>
          <p:nvPr/>
        </p:nvGrpSpPr>
        <p:grpSpPr>
          <a:xfrm>
            <a:off x="3950316" y="3639307"/>
            <a:ext cx="369805" cy="353782"/>
            <a:chOff x="3950316" y="3820307"/>
            <a:chExt cx="369805" cy="353782"/>
          </a:xfrm>
        </p:grpSpPr>
        <p:sp>
          <p:nvSpPr>
            <p:cNvPr id="8755" name="Google Shape;8755;p60"/>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0"/>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0"/>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0"/>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60"/>
          <p:cNvGrpSpPr/>
          <p:nvPr/>
        </p:nvGrpSpPr>
        <p:grpSpPr>
          <a:xfrm>
            <a:off x="1761909" y="3630961"/>
            <a:ext cx="307974" cy="371716"/>
            <a:chOff x="1761909" y="3811961"/>
            <a:chExt cx="307974" cy="371716"/>
          </a:xfrm>
        </p:grpSpPr>
        <p:sp>
          <p:nvSpPr>
            <p:cNvPr id="8760" name="Google Shape;8760;p60"/>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60"/>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0"/>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0"/>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0"/>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0"/>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0"/>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60"/>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0"/>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0"/>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0" name="Google Shape;8770;p60"/>
          <p:cNvGrpSpPr/>
          <p:nvPr/>
        </p:nvGrpSpPr>
        <p:grpSpPr>
          <a:xfrm>
            <a:off x="5373342" y="3627935"/>
            <a:ext cx="231395" cy="353145"/>
            <a:chOff x="5373342" y="3808935"/>
            <a:chExt cx="231395" cy="353145"/>
          </a:xfrm>
        </p:grpSpPr>
        <p:sp>
          <p:nvSpPr>
            <p:cNvPr id="8771" name="Google Shape;8771;p60"/>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60"/>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0"/>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60"/>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0"/>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60"/>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0"/>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0"/>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0"/>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0" name="Google Shape;8780;p60"/>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1" name="Google Shape;8781;p60"/>
          <p:cNvGrpSpPr/>
          <p:nvPr/>
        </p:nvGrpSpPr>
        <p:grpSpPr>
          <a:xfrm>
            <a:off x="5833775" y="3628445"/>
            <a:ext cx="235185" cy="352253"/>
            <a:chOff x="5833775" y="3809445"/>
            <a:chExt cx="235185" cy="352253"/>
          </a:xfrm>
        </p:grpSpPr>
        <p:sp>
          <p:nvSpPr>
            <p:cNvPr id="8782" name="Google Shape;8782;p60"/>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60"/>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0"/>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60"/>
          <p:cNvGrpSpPr/>
          <p:nvPr/>
        </p:nvGrpSpPr>
        <p:grpSpPr>
          <a:xfrm>
            <a:off x="4942472" y="3628318"/>
            <a:ext cx="238976" cy="352762"/>
            <a:chOff x="4942472" y="3809318"/>
            <a:chExt cx="238976" cy="352762"/>
          </a:xfrm>
        </p:grpSpPr>
        <p:sp>
          <p:nvSpPr>
            <p:cNvPr id="8786" name="Google Shape;8786;p60"/>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0"/>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0"/>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0"/>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0"/>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0"/>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60"/>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3" name="Google Shape;8793;p60"/>
          <p:cNvGrpSpPr/>
          <p:nvPr/>
        </p:nvGrpSpPr>
        <p:grpSpPr>
          <a:xfrm>
            <a:off x="6266525" y="3626788"/>
            <a:ext cx="260223" cy="353527"/>
            <a:chOff x="6266525" y="3807788"/>
            <a:chExt cx="260223" cy="353527"/>
          </a:xfrm>
        </p:grpSpPr>
        <p:sp>
          <p:nvSpPr>
            <p:cNvPr id="8794" name="Google Shape;8794;p60"/>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0"/>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60"/>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60"/>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8" name="Google Shape;8798;p60"/>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9" name="Google Shape;8799;p60"/>
          <p:cNvGrpSpPr/>
          <p:nvPr/>
        </p:nvGrpSpPr>
        <p:grpSpPr>
          <a:xfrm>
            <a:off x="7184363" y="3628604"/>
            <a:ext cx="202184" cy="352762"/>
            <a:chOff x="7184363" y="3809604"/>
            <a:chExt cx="202184" cy="352762"/>
          </a:xfrm>
        </p:grpSpPr>
        <p:sp>
          <p:nvSpPr>
            <p:cNvPr id="8800" name="Google Shape;8800;p60"/>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60"/>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60"/>
          <p:cNvGrpSpPr/>
          <p:nvPr/>
        </p:nvGrpSpPr>
        <p:grpSpPr>
          <a:xfrm>
            <a:off x="7571624" y="3627935"/>
            <a:ext cx="292047" cy="352762"/>
            <a:chOff x="7571624" y="3808935"/>
            <a:chExt cx="292047" cy="352762"/>
          </a:xfrm>
        </p:grpSpPr>
        <p:sp>
          <p:nvSpPr>
            <p:cNvPr id="8803" name="Google Shape;8803;p60"/>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0"/>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0"/>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0"/>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0"/>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0"/>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0"/>
          <p:cNvGrpSpPr/>
          <p:nvPr/>
        </p:nvGrpSpPr>
        <p:grpSpPr>
          <a:xfrm>
            <a:off x="2174559" y="3175116"/>
            <a:ext cx="364135" cy="359930"/>
            <a:chOff x="2174559" y="3356116"/>
            <a:chExt cx="364135" cy="359930"/>
          </a:xfrm>
        </p:grpSpPr>
        <p:sp>
          <p:nvSpPr>
            <p:cNvPr id="8810" name="Google Shape;8810;p60"/>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0"/>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60"/>
          <p:cNvGrpSpPr/>
          <p:nvPr/>
        </p:nvGrpSpPr>
        <p:grpSpPr>
          <a:xfrm>
            <a:off x="1731934" y="3174639"/>
            <a:ext cx="368371" cy="361554"/>
            <a:chOff x="1731934" y="3355639"/>
            <a:chExt cx="368371" cy="361554"/>
          </a:xfrm>
        </p:grpSpPr>
        <p:sp>
          <p:nvSpPr>
            <p:cNvPr id="8813" name="Google Shape;8813;p60"/>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0"/>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60"/>
          <p:cNvGrpSpPr/>
          <p:nvPr/>
        </p:nvGrpSpPr>
        <p:grpSpPr>
          <a:xfrm>
            <a:off x="3990517" y="3173173"/>
            <a:ext cx="279559" cy="363402"/>
            <a:chOff x="3990517" y="3354173"/>
            <a:chExt cx="279559" cy="363402"/>
          </a:xfrm>
        </p:grpSpPr>
        <p:sp>
          <p:nvSpPr>
            <p:cNvPr id="8816" name="Google Shape;8816;p60"/>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60"/>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0"/>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60"/>
          <p:cNvGrpSpPr/>
          <p:nvPr/>
        </p:nvGrpSpPr>
        <p:grpSpPr>
          <a:xfrm>
            <a:off x="3497847" y="3236374"/>
            <a:ext cx="379680" cy="237606"/>
            <a:chOff x="3497847" y="3417374"/>
            <a:chExt cx="379680" cy="237606"/>
          </a:xfrm>
        </p:grpSpPr>
        <p:sp>
          <p:nvSpPr>
            <p:cNvPr id="8820" name="Google Shape;8820;p60"/>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0"/>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0"/>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0"/>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4" name="Google Shape;8824;p60"/>
          <p:cNvGrpSpPr/>
          <p:nvPr/>
        </p:nvGrpSpPr>
        <p:grpSpPr>
          <a:xfrm>
            <a:off x="2612597" y="3186075"/>
            <a:ext cx="376271" cy="337982"/>
            <a:chOff x="2612597" y="3367075"/>
            <a:chExt cx="376271" cy="337982"/>
          </a:xfrm>
        </p:grpSpPr>
        <p:sp>
          <p:nvSpPr>
            <p:cNvPr id="8825" name="Google Shape;8825;p60"/>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0"/>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7" name="Google Shape;8827;p60"/>
          <p:cNvGrpSpPr/>
          <p:nvPr/>
        </p:nvGrpSpPr>
        <p:grpSpPr>
          <a:xfrm>
            <a:off x="3071914" y="3183431"/>
            <a:ext cx="343652" cy="342505"/>
            <a:chOff x="3071914" y="3364431"/>
            <a:chExt cx="343652" cy="342505"/>
          </a:xfrm>
        </p:grpSpPr>
        <p:sp>
          <p:nvSpPr>
            <p:cNvPr id="8828" name="Google Shape;8828;p60"/>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60"/>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60"/>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0"/>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0"/>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60"/>
          <p:cNvGrpSpPr/>
          <p:nvPr/>
        </p:nvGrpSpPr>
        <p:grpSpPr>
          <a:xfrm>
            <a:off x="897141" y="3178875"/>
            <a:ext cx="257962" cy="352762"/>
            <a:chOff x="897141" y="3359875"/>
            <a:chExt cx="257962" cy="352762"/>
          </a:xfrm>
        </p:grpSpPr>
        <p:sp>
          <p:nvSpPr>
            <p:cNvPr id="8834" name="Google Shape;8834;p60"/>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0"/>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0"/>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0"/>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0"/>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0"/>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0"/>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0"/>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60"/>
          <p:cNvGrpSpPr/>
          <p:nvPr/>
        </p:nvGrpSpPr>
        <p:grpSpPr>
          <a:xfrm>
            <a:off x="1333682" y="3163330"/>
            <a:ext cx="271213" cy="383088"/>
            <a:chOff x="1333682" y="3344330"/>
            <a:chExt cx="271213" cy="383088"/>
          </a:xfrm>
        </p:grpSpPr>
        <p:sp>
          <p:nvSpPr>
            <p:cNvPr id="8843" name="Google Shape;8843;p60"/>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0"/>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0"/>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60"/>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0"/>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0"/>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0"/>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0"/>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0"/>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0"/>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0"/>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60"/>
          <p:cNvGrpSpPr/>
          <p:nvPr/>
        </p:nvGrpSpPr>
        <p:grpSpPr>
          <a:xfrm>
            <a:off x="6664394" y="3165974"/>
            <a:ext cx="353113" cy="351998"/>
            <a:chOff x="6664394" y="3346974"/>
            <a:chExt cx="353113" cy="351998"/>
          </a:xfrm>
        </p:grpSpPr>
        <p:sp>
          <p:nvSpPr>
            <p:cNvPr id="8855" name="Google Shape;8855;p60"/>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0"/>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0"/>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0"/>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0"/>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0" name="Google Shape;8860;p60"/>
          <p:cNvGrpSpPr/>
          <p:nvPr/>
        </p:nvGrpSpPr>
        <p:grpSpPr>
          <a:xfrm>
            <a:off x="849741" y="1778307"/>
            <a:ext cx="399398" cy="375443"/>
            <a:chOff x="849741" y="1959307"/>
            <a:chExt cx="399398" cy="375443"/>
          </a:xfrm>
        </p:grpSpPr>
        <p:sp>
          <p:nvSpPr>
            <p:cNvPr id="8861" name="Google Shape;8861;p60"/>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0"/>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60"/>
          <p:cNvGrpSpPr/>
          <p:nvPr/>
        </p:nvGrpSpPr>
        <p:grpSpPr>
          <a:xfrm>
            <a:off x="1284212" y="1782766"/>
            <a:ext cx="379489" cy="366046"/>
            <a:chOff x="1284212" y="1963766"/>
            <a:chExt cx="379489" cy="366046"/>
          </a:xfrm>
        </p:grpSpPr>
        <p:sp>
          <p:nvSpPr>
            <p:cNvPr id="8864" name="Google Shape;8864;p60"/>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0"/>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60"/>
          <p:cNvGrpSpPr/>
          <p:nvPr/>
        </p:nvGrpSpPr>
        <p:grpSpPr>
          <a:xfrm>
            <a:off x="3037766" y="1788564"/>
            <a:ext cx="370219" cy="354928"/>
            <a:chOff x="3037766" y="1969564"/>
            <a:chExt cx="370219" cy="354928"/>
          </a:xfrm>
        </p:grpSpPr>
        <p:sp>
          <p:nvSpPr>
            <p:cNvPr id="8867" name="Google Shape;8867;p60"/>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0"/>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60"/>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0"/>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60"/>
          <p:cNvGrpSpPr/>
          <p:nvPr/>
        </p:nvGrpSpPr>
        <p:grpSpPr>
          <a:xfrm>
            <a:off x="3982553" y="1790730"/>
            <a:ext cx="304566" cy="350501"/>
            <a:chOff x="3982553" y="1971730"/>
            <a:chExt cx="304566" cy="350501"/>
          </a:xfrm>
        </p:grpSpPr>
        <p:sp>
          <p:nvSpPr>
            <p:cNvPr id="8872" name="Google Shape;8872;p60"/>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0"/>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60"/>
          <p:cNvGrpSpPr/>
          <p:nvPr/>
        </p:nvGrpSpPr>
        <p:grpSpPr>
          <a:xfrm>
            <a:off x="2567841" y="1813124"/>
            <a:ext cx="399812" cy="306477"/>
            <a:chOff x="2567841" y="1994124"/>
            <a:chExt cx="399812" cy="306477"/>
          </a:xfrm>
        </p:grpSpPr>
        <p:sp>
          <p:nvSpPr>
            <p:cNvPr id="8875" name="Google Shape;8875;p60"/>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0"/>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0"/>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60"/>
          <p:cNvGrpSpPr/>
          <p:nvPr/>
        </p:nvGrpSpPr>
        <p:grpSpPr>
          <a:xfrm>
            <a:off x="2212084" y="1779358"/>
            <a:ext cx="324698" cy="372863"/>
            <a:chOff x="2212084" y="1960358"/>
            <a:chExt cx="324698" cy="372863"/>
          </a:xfrm>
        </p:grpSpPr>
        <p:sp>
          <p:nvSpPr>
            <p:cNvPr id="8879" name="Google Shape;8879;p60"/>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60"/>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0"/>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0"/>
          <p:cNvGrpSpPr/>
          <p:nvPr/>
        </p:nvGrpSpPr>
        <p:grpSpPr>
          <a:xfrm>
            <a:off x="1805901" y="1779358"/>
            <a:ext cx="284847" cy="373627"/>
            <a:chOff x="1805901" y="1960358"/>
            <a:chExt cx="284847" cy="373627"/>
          </a:xfrm>
        </p:grpSpPr>
        <p:sp>
          <p:nvSpPr>
            <p:cNvPr id="8883" name="Google Shape;8883;p60"/>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0"/>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5" name="Google Shape;8885;p60"/>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0"/>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0"/>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88" name="Google Shape;8888;p60"/>
          <p:cNvGrpSpPr/>
          <p:nvPr/>
        </p:nvGrpSpPr>
        <p:grpSpPr>
          <a:xfrm>
            <a:off x="6656812" y="1848388"/>
            <a:ext cx="368690" cy="245793"/>
            <a:chOff x="6656812" y="2029388"/>
            <a:chExt cx="368690" cy="245793"/>
          </a:xfrm>
        </p:grpSpPr>
        <p:sp>
          <p:nvSpPr>
            <p:cNvPr id="8889" name="Google Shape;8889;p60"/>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0"/>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0"/>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0"/>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60"/>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60"/>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0"/>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0"/>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0"/>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0"/>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9" name="Google Shape;8899;p60"/>
          <p:cNvGrpSpPr/>
          <p:nvPr/>
        </p:nvGrpSpPr>
        <p:grpSpPr>
          <a:xfrm>
            <a:off x="4869651" y="1831218"/>
            <a:ext cx="376654" cy="281566"/>
            <a:chOff x="4869651" y="2012218"/>
            <a:chExt cx="376654" cy="281566"/>
          </a:xfrm>
        </p:grpSpPr>
        <p:sp>
          <p:nvSpPr>
            <p:cNvPr id="8900" name="Google Shape;8900;p60"/>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0"/>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0"/>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0"/>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60"/>
          <p:cNvGrpSpPr/>
          <p:nvPr/>
        </p:nvGrpSpPr>
        <p:grpSpPr>
          <a:xfrm>
            <a:off x="5306224" y="1831313"/>
            <a:ext cx="367925" cy="281694"/>
            <a:chOff x="5306224" y="2012313"/>
            <a:chExt cx="367925" cy="281694"/>
          </a:xfrm>
        </p:grpSpPr>
        <p:sp>
          <p:nvSpPr>
            <p:cNvPr id="8905" name="Google Shape;8905;p60"/>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0"/>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7" name="Google Shape;8907;p60"/>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8" name="Google Shape;8908;p60"/>
          <p:cNvGrpSpPr/>
          <p:nvPr/>
        </p:nvGrpSpPr>
        <p:grpSpPr>
          <a:xfrm>
            <a:off x="6195998" y="1802102"/>
            <a:ext cx="368308" cy="338746"/>
            <a:chOff x="6195998" y="1983102"/>
            <a:chExt cx="368308" cy="338746"/>
          </a:xfrm>
        </p:grpSpPr>
        <p:sp>
          <p:nvSpPr>
            <p:cNvPr id="8909" name="Google Shape;8909;p60"/>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60"/>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0"/>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60"/>
          <p:cNvGrpSpPr/>
          <p:nvPr/>
        </p:nvGrpSpPr>
        <p:grpSpPr>
          <a:xfrm>
            <a:off x="7542031" y="1830835"/>
            <a:ext cx="369072" cy="280037"/>
            <a:chOff x="7542031" y="2011835"/>
            <a:chExt cx="369072" cy="280037"/>
          </a:xfrm>
        </p:grpSpPr>
        <p:sp>
          <p:nvSpPr>
            <p:cNvPr id="8913" name="Google Shape;8913;p60"/>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0"/>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60"/>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60"/>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0"/>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0"/>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60"/>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60"/>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0"/>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2" name="Google Shape;8922;p60"/>
          <p:cNvGrpSpPr/>
          <p:nvPr/>
        </p:nvGrpSpPr>
        <p:grpSpPr>
          <a:xfrm>
            <a:off x="8010427" y="3167503"/>
            <a:ext cx="278795" cy="351615"/>
            <a:chOff x="8010427" y="3348503"/>
            <a:chExt cx="278795" cy="351615"/>
          </a:xfrm>
        </p:grpSpPr>
        <p:sp>
          <p:nvSpPr>
            <p:cNvPr id="8923" name="Google Shape;8923;p60"/>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0"/>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0"/>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60"/>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7" name="Google Shape;8927;p60"/>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8" name="Google Shape;8928;p60"/>
          <p:cNvGrpSpPr/>
          <p:nvPr/>
        </p:nvGrpSpPr>
        <p:grpSpPr>
          <a:xfrm>
            <a:off x="7141900" y="3168204"/>
            <a:ext cx="281057" cy="351010"/>
            <a:chOff x="7141900" y="3349204"/>
            <a:chExt cx="281057" cy="351010"/>
          </a:xfrm>
        </p:grpSpPr>
        <p:sp>
          <p:nvSpPr>
            <p:cNvPr id="8929" name="Google Shape;8929;p60"/>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60"/>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0"/>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60"/>
          <p:cNvGrpSpPr/>
          <p:nvPr/>
        </p:nvGrpSpPr>
        <p:grpSpPr>
          <a:xfrm>
            <a:off x="5314188" y="3169032"/>
            <a:ext cx="363752" cy="353113"/>
            <a:chOff x="5314188" y="3350032"/>
            <a:chExt cx="363752" cy="353113"/>
          </a:xfrm>
        </p:grpSpPr>
        <p:sp>
          <p:nvSpPr>
            <p:cNvPr id="8933" name="Google Shape;8933;p60"/>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60"/>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60"/>
          <p:cNvGrpSpPr/>
          <p:nvPr/>
        </p:nvGrpSpPr>
        <p:grpSpPr>
          <a:xfrm>
            <a:off x="5829984" y="3169032"/>
            <a:ext cx="220755" cy="352348"/>
            <a:chOff x="5829984" y="3350032"/>
            <a:chExt cx="220755" cy="352348"/>
          </a:xfrm>
        </p:grpSpPr>
        <p:sp>
          <p:nvSpPr>
            <p:cNvPr id="8936" name="Google Shape;8936;p60"/>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0"/>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0"/>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60"/>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60"/>
          <p:cNvGrpSpPr/>
          <p:nvPr/>
        </p:nvGrpSpPr>
        <p:grpSpPr>
          <a:xfrm>
            <a:off x="4882170" y="3168841"/>
            <a:ext cx="358464" cy="352316"/>
            <a:chOff x="4882170" y="3349841"/>
            <a:chExt cx="358464" cy="352316"/>
          </a:xfrm>
        </p:grpSpPr>
        <p:sp>
          <p:nvSpPr>
            <p:cNvPr id="8941" name="Google Shape;8941;p60"/>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60"/>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3" name="Google Shape;8943;p60"/>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0"/>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5" name="Google Shape;8945;p60"/>
          <p:cNvGrpSpPr/>
          <p:nvPr/>
        </p:nvGrpSpPr>
        <p:grpSpPr>
          <a:xfrm>
            <a:off x="3044965" y="2254220"/>
            <a:ext cx="400194" cy="324316"/>
            <a:chOff x="3044965" y="2435220"/>
            <a:chExt cx="400194" cy="324316"/>
          </a:xfrm>
        </p:grpSpPr>
        <p:sp>
          <p:nvSpPr>
            <p:cNvPr id="8946" name="Google Shape;8946;p60"/>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60"/>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0"/>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60"/>
          <p:cNvGrpSpPr/>
          <p:nvPr/>
        </p:nvGrpSpPr>
        <p:grpSpPr>
          <a:xfrm>
            <a:off x="6203579" y="3167981"/>
            <a:ext cx="351615" cy="350373"/>
            <a:chOff x="6203579" y="3348981"/>
            <a:chExt cx="351615" cy="350373"/>
          </a:xfrm>
        </p:grpSpPr>
        <p:sp>
          <p:nvSpPr>
            <p:cNvPr id="8950" name="Google Shape;8950;p60"/>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60"/>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0"/>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0"/>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0"/>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60"/>
          <p:cNvGrpSpPr/>
          <p:nvPr/>
        </p:nvGrpSpPr>
        <p:grpSpPr>
          <a:xfrm>
            <a:off x="4878379" y="2292892"/>
            <a:ext cx="367161" cy="287523"/>
            <a:chOff x="4878379" y="2473892"/>
            <a:chExt cx="367161" cy="287523"/>
          </a:xfrm>
        </p:grpSpPr>
        <p:sp>
          <p:nvSpPr>
            <p:cNvPr id="8956" name="Google Shape;8956;p60"/>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0"/>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60"/>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60"/>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0"/>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60"/>
          <p:cNvGrpSpPr/>
          <p:nvPr/>
        </p:nvGrpSpPr>
        <p:grpSpPr>
          <a:xfrm>
            <a:off x="1325719" y="2706689"/>
            <a:ext cx="290581" cy="372481"/>
            <a:chOff x="1325719" y="2887689"/>
            <a:chExt cx="290581" cy="372481"/>
          </a:xfrm>
        </p:grpSpPr>
        <p:sp>
          <p:nvSpPr>
            <p:cNvPr id="8962" name="Google Shape;8962;p60"/>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0"/>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4" name="Google Shape;8964;p60"/>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5" name="Google Shape;8965;p60"/>
          <p:cNvGrpSpPr/>
          <p:nvPr/>
        </p:nvGrpSpPr>
        <p:grpSpPr>
          <a:xfrm>
            <a:off x="3510335" y="2711499"/>
            <a:ext cx="360726" cy="361204"/>
            <a:chOff x="3510335" y="2892499"/>
            <a:chExt cx="360726" cy="361204"/>
          </a:xfrm>
        </p:grpSpPr>
        <p:sp>
          <p:nvSpPr>
            <p:cNvPr id="8966" name="Google Shape;8966;p60"/>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60"/>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60"/>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0"/>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0"/>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1" name="Google Shape;8971;p60"/>
          <p:cNvGrpSpPr/>
          <p:nvPr/>
        </p:nvGrpSpPr>
        <p:grpSpPr>
          <a:xfrm>
            <a:off x="3086313" y="2696049"/>
            <a:ext cx="320143" cy="392581"/>
            <a:chOff x="3086313" y="2877049"/>
            <a:chExt cx="320143" cy="392581"/>
          </a:xfrm>
        </p:grpSpPr>
        <p:sp>
          <p:nvSpPr>
            <p:cNvPr id="8972" name="Google Shape;8972;p60"/>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0"/>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0"/>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0"/>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0"/>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0"/>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60"/>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0"/>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0"/>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0"/>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60"/>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60"/>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4" name="Google Shape;8984;p60"/>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5" name="Google Shape;8985;p60"/>
          <p:cNvGrpSpPr/>
          <p:nvPr/>
        </p:nvGrpSpPr>
        <p:grpSpPr>
          <a:xfrm>
            <a:off x="861113" y="2704746"/>
            <a:ext cx="333809" cy="373277"/>
            <a:chOff x="861113" y="2885746"/>
            <a:chExt cx="333809" cy="373277"/>
          </a:xfrm>
        </p:grpSpPr>
        <p:sp>
          <p:nvSpPr>
            <p:cNvPr id="8986" name="Google Shape;8986;p60"/>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0"/>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0"/>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9" name="Google Shape;8989;p60"/>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60"/>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1" name="Google Shape;8991;p60"/>
          <p:cNvGrpSpPr/>
          <p:nvPr/>
        </p:nvGrpSpPr>
        <p:grpSpPr>
          <a:xfrm>
            <a:off x="1297654" y="1323481"/>
            <a:ext cx="349354" cy="362223"/>
            <a:chOff x="1297654" y="1504481"/>
            <a:chExt cx="349354" cy="362223"/>
          </a:xfrm>
        </p:grpSpPr>
        <p:sp>
          <p:nvSpPr>
            <p:cNvPr id="8992" name="Google Shape;8992;p60"/>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0"/>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60"/>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5" name="Google Shape;8995;p60"/>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6" name="Google Shape;8996;p60"/>
          <p:cNvGrpSpPr/>
          <p:nvPr/>
        </p:nvGrpSpPr>
        <p:grpSpPr>
          <a:xfrm>
            <a:off x="852385" y="1329916"/>
            <a:ext cx="353145" cy="351998"/>
            <a:chOff x="852385" y="1510916"/>
            <a:chExt cx="353145" cy="351998"/>
          </a:xfrm>
        </p:grpSpPr>
        <p:sp>
          <p:nvSpPr>
            <p:cNvPr id="8997" name="Google Shape;8997;p60"/>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0"/>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60"/>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0" name="Google Shape;9000;p60"/>
          <p:cNvGrpSpPr/>
          <p:nvPr/>
        </p:nvGrpSpPr>
        <p:grpSpPr>
          <a:xfrm>
            <a:off x="1745217" y="1334471"/>
            <a:ext cx="343269" cy="342505"/>
            <a:chOff x="1745217" y="1515471"/>
            <a:chExt cx="343269" cy="342505"/>
          </a:xfrm>
        </p:grpSpPr>
        <p:sp>
          <p:nvSpPr>
            <p:cNvPr id="9001" name="Google Shape;9001;p60"/>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60"/>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60"/>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0"/>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5" name="Google Shape;9005;p60"/>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6" name="Google Shape;9006;p60"/>
          <p:cNvGrpSpPr/>
          <p:nvPr/>
        </p:nvGrpSpPr>
        <p:grpSpPr>
          <a:xfrm>
            <a:off x="3042703" y="1348137"/>
            <a:ext cx="411535" cy="315587"/>
            <a:chOff x="3042703" y="1529137"/>
            <a:chExt cx="411535" cy="315587"/>
          </a:xfrm>
        </p:grpSpPr>
        <p:sp>
          <p:nvSpPr>
            <p:cNvPr id="9007" name="Google Shape;9007;p60"/>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0"/>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0"/>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0"/>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0"/>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0"/>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0"/>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0"/>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0"/>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0"/>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60"/>
          <p:cNvGrpSpPr/>
          <p:nvPr/>
        </p:nvGrpSpPr>
        <p:grpSpPr>
          <a:xfrm>
            <a:off x="2629289" y="1363682"/>
            <a:ext cx="350501" cy="284497"/>
            <a:chOff x="2629289" y="1544682"/>
            <a:chExt cx="350501" cy="284497"/>
          </a:xfrm>
        </p:grpSpPr>
        <p:sp>
          <p:nvSpPr>
            <p:cNvPr id="9018" name="Google Shape;9018;p60"/>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0"/>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0"/>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0"/>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0"/>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60"/>
          <p:cNvGrpSpPr/>
          <p:nvPr/>
        </p:nvGrpSpPr>
        <p:grpSpPr>
          <a:xfrm>
            <a:off x="5305077" y="1321633"/>
            <a:ext cx="367893" cy="365218"/>
            <a:chOff x="5305077" y="1502633"/>
            <a:chExt cx="367893" cy="365218"/>
          </a:xfrm>
        </p:grpSpPr>
        <p:sp>
          <p:nvSpPr>
            <p:cNvPr id="9024" name="Google Shape;9024;p60"/>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0"/>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6" name="Google Shape;9026;p60"/>
          <p:cNvGrpSpPr/>
          <p:nvPr/>
        </p:nvGrpSpPr>
        <p:grpSpPr>
          <a:xfrm>
            <a:off x="7100170" y="1319117"/>
            <a:ext cx="368308" cy="367033"/>
            <a:chOff x="7100170" y="1500117"/>
            <a:chExt cx="368308" cy="367033"/>
          </a:xfrm>
        </p:grpSpPr>
        <p:sp>
          <p:nvSpPr>
            <p:cNvPr id="9027" name="Google Shape;9027;p60"/>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0"/>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0"/>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0"/>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0"/>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0"/>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0"/>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0"/>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0"/>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0"/>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60"/>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60"/>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0"/>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0" name="Google Shape;9040;p60"/>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1" name="Google Shape;9041;p60"/>
          <p:cNvGrpSpPr/>
          <p:nvPr/>
        </p:nvGrpSpPr>
        <p:grpSpPr>
          <a:xfrm>
            <a:off x="6649231" y="1319021"/>
            <a:ext cx="390287" cy="367065"/>
            <a:chOff x="6649231" y="1500021"/>
            <a:chExt cx="390287" cy="367065"/>
          </a:xfrm>
        </p:grpSpPr>
        <p:sp>
          <p:nvSpPr>
            <p:cNvPr id="9042" name="Google Shape;9042;p60"/>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0"/>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0"/>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0"/>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0"/>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0"/>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0"/>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0"/>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0"/>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0"/>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0"/>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0"/>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60"/>
          <p:cNvGrpSpPr/>
          <p:nvPr/>
        </p:nvGrpSpPr>
        <p:grpSpPr>
          <a:xfrm>
            <a:off x="5746938" y="1362503"/>
            <a:ext cx="387261" cy="280356"/>
            <a:chOff x="5746938" y="1543503"/>
            <a:chExt cx="387261" cy="280356"/>
          </a:xfrm>
        </p:grpSpPr>
        <p:sp>
          <p:nvSpPr>
            <p:cNvPr id="9055" name="Google Shape;9055;p60"/>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0"/>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60"/>
          <p:cNvGrpSpPr/>
          <p:nvPr/>
        </p:nvGrpSpPr>
        <p:grpSpPr>
          <a:xfrm>
            <a:off x="6196730" y="1344346"/>
            <a:ext cx="369072" cy="317467"/>
            <a:chOff x="6196730" y="1525346"/>
            <a:chExt cx="369072" cy="317467"/>
          </a:xfrm>
        </p:grpSpPr>
        <p:sp>
          <p:nvSpPr>
            <p:cNvPr id="9058" name="Google Shape;9058;p60"/>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0"/>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0"/>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1" name="Google Shape;9061;p60"/>
          <p:cNvGrpSpPr/>
          <p:nvPr/>
        </p:nvGrpSpPr>
        <p:grpSpPr>
          <a:xfrm>
            <a:off x="4940592" y="1319690"/>
            <a:ext cx="246558" cy="367161"/>
            <a:chOff x="4940592" y="1500690"/>
            <a:chExt cx="246558" cy="367161"/>
          </a:xfrm>
        </p:grpSpPr>
        <p:sp>
          <p:nvSpPr>
            <p:cNvPr id="9062" name="Google Shape;9062;p60"/>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0"/>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0"/>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60"/>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60"/>
          <p:cNvGrpSpPr/>
          <p:nvPr/>
        </p:nvGrpSpPr>
        <p:grpSpPr>
          <a:xfrm>
            <a:off x="7964906" y="1318894"/>
            <a:ext cx="380858" cy="367575"/>
            <a:chOff x="7964906" y="1499894"/>
            <a:chExt cx="380858" cy="367575"/>
          </a:xfrm>
        </p:grpSpPr>
        <p:sp>
          <p:nvSpPr>
            <p:cNvPr id="9067" name="Google Shape;9067;p60"/>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0"/>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0"/>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0" name="Google Shape;9070;p60"/>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1" name="Google Shape;9071;p60"/>
          <p:cNvGrpSpPr/>
          <p:nvPr/>
        </p:nvGrpSpPr>
        <p:grpSpPr>
          <a:xfrm>
            <a:off x="8007400" y="2721278"/>
            <a:ext cx="285230" cy="355597"/>
            <a:chOff x="8007400" y="2902278"/>
            <a:chExt cx="285230" cy="355597"/>
          </a:xfrm>
        </p:grpSpPr>
        <p:sp>
          <p:nvSpPr>
            <p:cNvPr id="9072" name="Google Shape;9072;p60"/>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0"/>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4" name="Google Shape;9074;p60"/>
          <p:cNvGrpSpPr/>
          <p:nvPr/>
        </p:nvGrpSpPr>
        <p:grpSpPr>
          <a:xfrm>
            <a:off x="6219124" y="2721788"/>
            <a:ext cx="318231" cy="355470"/>
            <a:chOff x="6219124" y="2902788"/>
            <a:chExt cx="318231" cy="355470"/>
          </a:xfrm>
        </p:grpSpPr>
        <p:sp>
          <p:nvSpPr>
            <p:cNvPr id="9075" name="Google Shape;9075;p60"/>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0"/>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0"/>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8" name="Google Shape;9078;p60"/>
          <p:cNvGrpSpPr/>
          <p:nvPr/>
        </p:nvGrpSpPr>
        <p:grpSpPr>
          <a:xfrm>
            <a:off x="4969421" y="2721852"/>
            <a:ext cx="185109" cy="355406"/>
            <a:chOff x="4969421" y="2902852"/>
            <a:chExt cx="185109" cy="355406"/>
          </a:xfrm>
        </p:grpSpPr>
        <p:sp>
          <p:nvSpPr>
            <p:cNvPr id="9079" name="Google Shape;9079;p60"/>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0"/>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0"/>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0"/>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0"/>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0"/>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5" name="Google Shape;9085;p60"/>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0"/>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7" name="Google Shape;9087;p60"/>
          <p:cNvGrpSpPr/>
          <p:nvPr/>
        </p:nvGrpSpPr>
        <p:grpSpPr>
          <a:xfrm>
            <a:off x="6685259" y="2721852"/>
            <a:ext cx="311414" cy="355406"/>
            <a:chOff x="6685259" y="2902852"/>
            <a:chExt cx="311414" cy="355406"/>
          </a:xfrm>
        </p:grpSpPr>
        <p:sp>
          <p:nvSpPr>
            <p:cNvPr id="9088" name="Google Shape;9088;p60"/>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0"/>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0"/>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1" name="Google Shape;9091;p60"/>
          <p:cNvGrpSpPr/>
          <p:nvPr/>
        </p:nvGrpSpPr>
        <p:grpSpPr>
          <a:xfrm>
            <a:off x="5309250" y="2722170"/>
            <a:ext cx="359579" cy="355852"/>
            <a:chOff x="5309250" y="2903170"/>
            <a:chExt cx="359579" cy="355852"/>
          </a:xfrm>
        </p:grpSpPr>
        <p:sp>
          <p:nvSpPr>
            <p:cNvPr id="9092" name="Google Shape;9092;p60"/>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0"/>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0"/>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60"/>
          <p:cNvGrpSpPr/>
          <p:nvPr/>
        </p:nvGrpSpPr>
        <p:grpSpPr>
          <a:xfrm>
            <a:off x="2199565" y="2240172"/>
            <a:ext cx="312179" cy="353431"/>
            <a:chOff x="2199565" y="2421172"/>
            <a:chExt cx="312179" cy="353431"/>
          </a:xfrm>
        </p:grpSpPr>
        <p:sp>
          <p:nvSpPr>
            <p:cNvPr id="9096" name="Google Shape;9096;p60"/>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0"/>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60"/>
          <p:cNvGrpSpPr/>
          <p:nvPr/>
        </p:nvGrpSpPr>
        <p:grpSpPr>
          <a:xfrm>
            <a:off x="1750887" y="2244727"/>
            <a:ext cx="320143" cy="343269"/>
            <a:chOff x="1750887" y="2425727"/>
            <a:chExt cx="320143" cy="343269"/>
          </a:xfrm>
        </p:grpSpPr>
        <p:sp>
          <p:nvSpPr>
            <p:cNvPr id="9099" name="Google Shape;9099;p60"/>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60"/>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60"/>
          <p:cNvGrpSpPr/>
          <p:nvPr/>
        </p:nvGrpSpPr>
        <p:grpSpPr>
          <a:xfrm>
            <a:off x="1298037" y="2244727"/>
            <a:ext cx="338364" cy="342887"/>
            <a:chOff x="1298037" y="2425727"/>
            <a:chExt cx="338364" cy="342887"/>
          </a:xfrm>
        </p:grpSpPr>
        <p:sp>
          <p:nvSpPr>
            <p:cNvPr id="9102" name="Google Shape;9102;p60"/>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0"/>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0"/>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0"/>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6" name="Google Shape;9106;p60"/>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7" name="Google Shape;9107;p60"/>
          <p:cNvGrpSpPr/>
          <p:nvPr/>
        </p:nvGrpSpPr>
        <p:grpSpPr>
          <a:xfrm>
            <a:off x="3974207" y="2248009"/>
            <a:ext cx="320143" cy="338491"/>
            <a:chOff x="3974207" y="2429009"/>
            <a:chExt cx="320143" cy="338491"/>
          </a:xfrm>
        </p:grpSpPr>
        <p:sp>
          <p:nvSpPr>
            <p:cNvPr id="9108" name="Google Shape;9108;p60"/>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0"/>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60"/>
          <p:cNvGrpSpPr/>
          <p:nvPr/>
        </p:nvGrpSpPr>
        <p:grpSpPr>
          <a:xfrm>
            <a:off x="2623237" y="2250047"/>
            <a:ext cx="355024" cy="332630"/>
            <a:chOff x="2623237" y="2431047"/>
            <a:chExt cx="355024" cy="332630"/>
          </a:xfrm>
        </p:grpSpPr>
        <p:sp>
          <p:nvSpPr>
            <p:cNvPr id="9111" name="Google Shape;9111;p60"/>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0"/>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0"/>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0"/>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60"/>
          <p:cNvGrpSpPr/>
          <p:nvPr/>
        </p:nvGrpSpPr>
        <p:grpSpPr>
          <a:xfrm>
            <a:off x="6657194" y="2253073"/>
            <a:ext cx="375507" cy="367925"/>
            <a:chOff x="6657194" y="2434073"/>
            <a:chExt cx="375507" cy="367925"/>
          </a:xfrm>
        </p:grpSpPr>
        <p:sp>
          <p:nvSpPr>
            <p:cNvPr id="9116" name="Google Shape;9116;p60"/>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0"/>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60"/>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9" name="Google Shape;9119;p60"/>
          <p:cNvGrpSpPr/>
          <p:nvPr/>
        </p:nvGrpSpPr>
        <p:grpSpPr>
          <a:xfrm>
            <a:off x="7101317" y="2260655"/>
            <a:ext cx="367925" cy="352380"/>
            <a:chOff x="7101317" y="2441655"/>
            <a:chExt cx="367925" cy="352380"/>
          </a:xfrm>
        </p:grpSpPr>
        <p:sp>
          <p:nvSpPr>
            <p:cNvPr id="9120" name="Google Shape;9120;p60"/>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0"/>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60"/>
          <p:cNvGrpSpPr/>
          <p:nvPr/>
        </p:nvGrpSpPr>
        <p:grpSpPr>
          <a:xfrm>
            <a:off x="5756399" y="2253456"/>
            <a:ext cx="367925" cy="367161"/>
            <a:chOff x="5756399" y="2434456"/>
            <a:chExt cx="367925" cy="367161"/>
          </a:xfrm>
        </p:grpSpPr>
        <p:sp>
          <p:nvSpPr>
            <p:cNvPr id="9123" name="Google Shape;9123;p60"/>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0"/>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0"/>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0"/>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0"/>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0"/>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0"/>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0" name="Google Shape;9130;p60"/>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0"/>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2" name="Google Shape;9132;p60"/>
          <p:cNvGrpSpPr/>
          <p:nvPr/>
        </p:nvGrpSpPr>
        <p:grpSpPr>
          <a:xfrm>
            <a:off x="7964906" y="2253073"/>
            <a:ext cx="373627" cy="367925"/>
            <a:chOff x="7964906" y="2434073"/>
            <a:chExt cx="373627" cy="367925"/>
          </a:xfrm>
        </p:grpSpPr>
        <p:sp>
          <p:nvSpPr>
            <p:cNvPr id="9133" name="Google Shape;9133;p60"/>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0"/>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5" name="Google Shape;9135;p60"/>
          <p:cNvGrpSpPr/>
          <p:nvPr/>
        </p:nvGrpSpPr>
        <p:grpSpPr>
          <a:xfrm>
            <a:off x="6194086" y="2256737"/>
            <a:ext cx="369837" cy="360471"/>
            <a:chOff x="6194086" y="2437737"/>
            <a:chExt cx="369837" cy="360471"/>
          </a:xfrm>
        </p:grpSpPr>
        <p:sp>
          <p:nvSpPr>
            <p:cNvPr id="9136" name="Google Shape;9136;p60"/>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0"/>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8" name="Google Shape;9138;p60"/>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139" name="Google Shape;9139;p60"/>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43" name="Shape 9143"/>
        <p:cNvGrpSpPr/>
        <p:nvPr/>
      </p:nvGrpSpPr>
      <p:grpSpPr>
        <a:xfrm>
          <a:off x="0" y="0"/>
          <a:ext cx="0" cy="0"/>
          <a:chOff x="0" y="0"/>
          <a:chExt cx="0" cy="0"/>
        </a:xfrm>
      </p:grpSpPr>
      <p:grpSp>
        <p:nvGrpSpPr>
          <p:cNvPr id="9144" name="Google Shape;9144;p61"/>
          <p:cNvGrpSpPr/>
          <p:nvPr/>
        </p:nvGrpSpPr>
        <p:grpSpPr>
          <a:xfrm>
            <a:off x="3122257" y="1334344"/>
            <a:ext cx="294850" cy="349434"/>
            <a:chOff x="3122257" y="1508594"/>
            <a:chExt cx="294850" cy="349434"/>
          </a:xfrm>
        </p:grpSpPr>
        <p:sp>
          <p:nvSpPr>
            <p:cNvPr id="9145" name="Google Shape;9145;p61"/>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1"/>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1"/>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1"/>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1"/>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61"/>
          <p:cNvGrpSpPr/>
          <p:nvPr/>
        </p:nvGrpSpPr>
        <p:grpSpPr>
          <a:xfrm>
            <a:off x="910723" y="1333962"/>
            <a:ext cx="251660" cy="350166"/>
            <a:chOff x="910723" y="1508212"/>
            <a:chExt cx="251660" cy="350166"/>
          </a:xfrm>
        </p:grpSpPr>
        <p:sp>
          <p:nvSpPr>
            <p:cNvPr id="9151" name="Google Shape;9151;p61"/>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1"/>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1"/>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1"/>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1"/>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1"/>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1"/>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1"/>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1"/>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1"/>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1"/>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1"/>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1"/>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1"/>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1"/>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1"/>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1"/>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8" name="Google Shape;9168;p61"/>
          <p:cNvGrpSpPr/>
          <p:nvPr/>
        </p:nvGrpSpPr>
        <p:grpSpPr>
          <a:xfrm>
            <a:off x="1308631" y="1333580"/>
            <a:ext cx="350166" cy="350198"/>
            <a:chOff x="1308631" y="1507830"/>
            <a:chExt cx="350166" cy="350198"/>
          </a:xfrm>
        </p:grpSpPr>
        <p:sp>
          <p:nvSpPr>
            <p:cNvPr id="9169" name="Google Shape;9169;p61"/>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1"/>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1"/>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1"/>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61"/>
          <p:cNvGrpSpPr/>
          <p:nvPr/>
        </p:nvGrpSpPr>
        <p:grpSpPr>
          <a:xfrm>
            <a:off x="1756921" y="1335489"/>
            <a:ext cx="345997" cy="345997"/>
            <a:chOff x="1756921" y="1509739"/>
            <a:chExt cx="345997" cy="345997"/>
          </a:xfrm>
        </p:grpSpPr>
        <p:sp>
          <p:nvSpPr>
            <p:cNvPr id="9174" name="Google Shape;9174;p61"/>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1"/>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1"/>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1"/>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61"/>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1"/>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61"/>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1"/>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1"/>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1"/>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1"/>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1"/>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1"/>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1"/>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1"/>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1"/>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1"/>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61"/>
          <p:cNvGrpSpPr/>
          <p:nvPr/>
        </p:nvGrpSpPr>
        <p:grpSpPr>
          <a:xfrm>
            <a:off x="2216956" y="1336253"/>
            <a:ext cx="318721" cy="345615"/>
            <a:chOff x="2216956" y="1510503"/>
            <a:chExt cx="318721" cy="345615"/>
          </a:xfrm>
        </p:grpSpPr>
        <p:sp>
          <p:nvSpPr>
            <p:cNvPr id="9192" name="Google Shape;9192;p61"/>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61"/>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1"/>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1"/>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1"/>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61"/>
          <p:cNvGrpSpPr/>
          <p:nvPr/>
        </p:nvGrpSpPr>
        <p:grpSpPr>
          <a:xfrm>
            <a:off x="3988156" y="1394211"/>
            <a:ext cx="349052" cy="230049"/>
            <a:chOff x="3988156" y="1568461"/>
            <a:chExt cx="349052" cy="230049"/>
          </a:xfrm>
        </p:grpSpPr>
        <p:sp>
          <p:nvSpPr>
            <p:cNvPr id="9198" name="Google Shape;9198;p61"/>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1"/>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1"/>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1"/>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1"/>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1"/>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1"/>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61"/>
          <p:cNvGrpSpPr/>
          <p:nvPr/>
        </p:nvGrpSpPr>
        <p:grpSpPr>
          <a:xfrm>
            <a:off x="2633037" y="1325623"/>
            <a:ext cx="379002" cy="366112"/>
            <a:chOff x="2633037" y="1499873"/>
            <a:chExt cx="379002" cy="366112"/>
          </a:xfrm>
        </p:grpSpPr>
        <p:sp>
          <p:nvSpPr>
            <p:cNvPr id="9206" name="Google Shape;9206;p61"/>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1"/>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1"/>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1"/>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61"/>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1"/>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2" name="Google Shape;9212;p61"/>
          <p:cNvGrpSpPr/>
          <p:nvPr/>
        </p:nvGrpSpPr>
        <p:grpSpPr>
          <a:xfrm>
            <a:off x="6675256" y="1341919"/>
            <a:ext cx="327823" cy="357009"/>
            <a:chOff x="6675256" y="1516169"/>
            <a:chExt cx="327823" cy="357009"/>
          </a:xfrm>
        </p:grpSpPr>
        <p:sp>
          <p:nvSpPr>
            <p:cNvPr id="9213" name="Google Shape;9213;p61"/>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1"/>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1"/>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1"/>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1"/>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1"/>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1"/>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1"/>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1"/>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61"/>
          <p:cNvGrpSpPr/>
          <p:nvPr/>
        </p:nvGrpSpPr>
        <p:grpSpPr>
          <a:xfrm>
            <a:off x="8020159" y="1342301"/>
            <a:ext cx="300897" cy="356627"/>
            <a:chOff x="8020159" y="1516551"/>
            <a:chExt cx="300897" cy="356627"/>
          </a:xfrm>
        </p:grpSpPr>
        <p:sp>
          <p:nvSpPr>
            <p:cNvPr id="9223" name="Google Shape;9223;p61"/>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1"/>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1"/>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1"/>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1"/>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61"/>
          <p:cNvGrpSpPr/>
          <p:nvPr/>
        </p:nvGrpSpPr>
        <p:grpSpPr>
          <a:xfrm>
            <a:off x="5377363" y="1341919"/>
            <a:ext cx="257357" cy="356627"/>
            <a:chOff x="5377363" y="1516169"/>
            <a:chExt cx="257357" cy="356627"/>
          </a:xfrm>
        </p:grpSpPr>
        <p:sp>
          <p:nvSpPr>
            <p:cNvPr id="9229" name="Google Shape;9229;p61"/>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1"/>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1"/>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1"/>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1"/>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1"/>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1"/>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1"/>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1"/>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1"/>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1"/>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1"/>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1"/>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1"/>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1"/>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1"/>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1"/>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61"/>
          <p:cNvGrpSpPr/>
          <p:nvPr/>
        </p:nvGrpSpPr>
        <p:grpSpPr>
          <a:xfrm>
            <a:off x="4880567" y="1361620"/>
            <a:ext cx="356245" cy="317607"/>
            <a:chOff x="4880567" y="1535870"/>
            <a:chExt cx="356245" cy="317607"/>
          </a:xfrm>
        </p:grpSpPr>
        <p:sp>
          <p:nvSpPr>
            <p:cNvPr id="9247" name="Google Shape;9247;p61"/>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1"/>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1"/>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1"/>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1"/>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1"/>
          <p:cNvGrpSpPr/>
          <p:nvPr/>
        </p:nvGrpSpPr>
        <p:grpSpPr>
          <a:xfrm>
            <a:off x="5771483" y="1341537"/>
            <a:ext cx="357359" cy="357391"/>
            <a:chOff x="5771483" y="1515787"/>
            <a:chExt cx="357359" cy="357391"/>
          </a:xfrm>
        </p:grpSpPr>
        <p:sp>
          <p:nvSpPr>
            <p:cNvPr id="9253" name="Google Shape;9253;p61"/>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1"/>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1"/>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1"/>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61"/>
          <p:cNvGrpSpPr/>
          <p:nvPr/>
        </p:nvGrpSpPr>
        <p:grpSpPr>
          <a:xfrm>
            <a:off x="7121669" y="1359360"/>
            <a:ext cx="321362" cy="321362"/>
            <a:chOff x="7121669" y="1533610"/>
            <a:chExt cx="321362" cy="321362"/>
          </a:xfrm>
        </p:grpSpPr>
        <p:sp>
          <p:nvSpPr>
            <p:cNvPr id="9258" name="Google Shape;9258;p61"/>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1"/>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1"/>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1"/>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2" name="Google Shape;9262;p61"/>
          <p:cNvGrpSpPr/>
          <p:nvPr/>
        </p:nvGrpSpPr>
        <p:grpSpPr>
          <a:xfrm>
            <a:off x="7562766" y="1340614"/>
            <a:ext cx="327059" cy="360192"/>
            <a:chOff x="7562766" y="1514864"/>
            <a:chExt cx="327059" cy="360192"/>
          </a:xfrm>
        </p:grpSpPr>
        <p:sp>
          <p:nvSpPr>
            <p:cNvPr id="9263" name="Google Shape;9263;p61"/>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1"/>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1"/>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1"/>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61"/>
          <p:cNvGrpSpPr/>
          <p:nvPr/>
        </p:nvGrpSpPr>
        <p:grpSpPr>
          <a:xfrm>
            <a:off x="6221229" y="1324423"/>
            <a:ext cx="361636" cy="362183"/>
            <a:chOff x="6259175" y="1559008"/>
            <a:chExt cx="271743" cy="272093"/>
          </a:xfrm>
        </p:grpSpPr>
        <p:sp>
          <p:nvSpPr>
            <p:cNvPr id="9268" name="Google Shape;9268;p61"/>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1"/>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1"/>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1"/>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1"/>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1"/>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1"/>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1"/>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1"/>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1"/>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1"/>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1"/>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61"/>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1"/>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1"/>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1"/>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1"/>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61"/>
          <p:cNvGrpSpPr/>
          <p:nvPr/>
        </p:nvGrpSpPr>
        <p:grpSpPr>
          <a:xfrm>
            <a:off x="6671087" y="1835054"/>
            <a:ext cx="332757" cy="281833"/>
            <a:chOff x="6671087" y="2009304"/>
            <a:chExt cx="332757" cy="281833"/>
          </a:xfrm>
        </p:grpSpPr>
        <p:sp>
          <p:nvSpPr>
            <p:cNvPr id="9286" name="Google Shape;9286;p61"/>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1"/>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8" name="Google Shape;9288;p61"/>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9" name="Google Shape;9289;p61"/>
          <p:cNvGrpSpPr/>
          <p:nvPr/>
        </p:nvGrpSpPr>
        <p:grpSpPr>
          <a:xfrm>
            <a:off x="2201806" y="1802335"/>
            <a:ext cx="349784" cy="349434"/>
            <a:chOff x="2201806" y="1976585"/>
            <a:chExt cx="349784" cy="349434"/>
          </a:xfrm>
        </p:grpSpPr>
        <p:sp>
          <p:nvSpPr>
            <p:cNvPr id="9290" name="Google Shape;9290;p6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4" name="Google Shape;9294;p61"/>
          <p:cNvGrpSpPr/>
          <p:nvPr/>
        </p:nvGrpSpPr>
        <p:grpSpPr>
          <a:xfrm>
            <a:off x="3094217" y="1802335"/>
            <a:ext cx="350198" cy="350548"/>
            <a:chOff x="3094217" y="1976585"/>
            <a:chExt cx="350198" cy="350548"/>
          </a:xfrm>
        </p:grpSpPr>
        <p:sp>
          <p:nvSpPr>
            <p:cNvPr id="9295" name="Google Shape;9295;p61"/>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1"/>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1"/>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1"/>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1"/>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1"/>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1"/>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1"/>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1"/>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1"/>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1"/>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1"/>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1"/>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8" name="Google Shape;9308;p61"/>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9" name="Google Shape;9309;p61"/>
          <p:cNvGrpSpPr/>
          <p:nvPr/>
        </p:nvGrpSpPr>
        <p:grpSpPr>
          <a:xfrm>
            <a:off x="3979435" y="1802335"/>
            <a:ext cx="345265" cy="349848"/>
            <a:chOff x="3979435" y="1976585"/>
            <a:chExt cx="345265" cy="349848"/>
          </a:xfrm>
        </p:grpSpPr>
        <p:sp>
          <p:nvSpPr>
            <p:cNvPr id="9310" name="Google Shape;9310;p61"/>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1"/>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1"/>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1"/>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1"/>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1"/>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1"/>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1"/>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1"/>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1"/>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1"/>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1"/>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1"/>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1"/>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1"/>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1"/>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1"/>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61"/>
          <p:cNvGrpSpPr/>
          <p:nvPr/>
        </p:nvGrpSpPr>
        <p:grpSpPr>
          <a:xfrm>
            <a:off x="3541011" y="1334344"/>
            <a:ext cx="350166" cy="349434"/>
            <a:chOff x="3541011" y="1508594"/>
            <a:chExt cx="350166" cy="349434"/>
          </a:xfrm>
        </p:grpSpPr>
        <p:sp>
          <p:nvSpPr>
            <p:cNvPr id="9328" name="Google Shape;9328;p61"/>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61"/>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1"/>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1"/>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1"/>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61"/>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1"/>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1"/>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1"/>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1"/>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1"/>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1"/>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1"/>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61"/>
          <p:cNvGrpSpPr/>
          <p:nvPr/>
        </p:nvGrpSpPr>
        <p:grpSpPr>
          <a:xfrm>
            <a:off x="3576626" y="1801571"/>
            <a:ext cx="284251" cy="351694"/>
            <a:chOff x="3576626" y="1975821"/>
            <a:chExt cx="284251" cy="351694"/>
          </a:xfrm>
        </p:grpSpPr>
        <p:sp>
          <p:nvSpPr>
            <p:cNvPr id="9342" name="Google Shape;9342;p61"/>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1"/>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1"/>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61"/>
          <p:cNvGrpSpPr/>
          <p:nvPr/>
        </p:nvGrpSpPr>
        <p:grpSpPr>
          <a:xfrm>
            <a:off x="2722090" y="2715912"/>
            <a:ext cx="238770" cy="371841"/>
            <a:chOff x="2722090" y="2890162"/>
            <a:chExt cx="238770" cy="371841"/>
          </a:xfrm>
        </p:grpSpPr>
        <p:sp>
          <p:nvSpPr>
            <p:cNvPr id="9346" name="Google Shape;9346;p61"/>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1"/>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1"/>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9" name="Google Shape;9349;p61"/>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0" name="Google Shape;9350;p61"/>
          <p:cNvGrpSpPr/>
          <p:nvPr/>
        </p:nvGrpSpPr>
        <p:grpSpPr>
          <a:xfrm>
            <a:off x="6216367" y="1795906"/>
            <a:ext cx="361147" cy="361147"/>
            <a:chOff x="6216367" y="1970156"/>
            <a:chExt cx="361147" cy="361147"/>
          </a:xfrm>
        </p:grpSpPr>
        <p:sp>
          <p:nvSpPr>
            <p:cNvPr id="9351" name="Google Shape;9351;p61"/>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1"/>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1"/>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1"/>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61"/>
          <p:cNvGrpSpPr/>
          <p:nvPr/>
        </p:nvGrpSpPr>
        <p:grpSpPr>
          <a:xfrm>
            <a:off x="1289311" y="2751972"/>
            <a:ext cx="408156" cy="299783"/>
            <a:chOff x="1289311" y="2926222"/>
            <a:chExt cx="408156" cy="299783"/>
          </a:xfrm>
        </p:grpSpPr>
        <p:sp>
          <p:nvSpPr>
            <p:cNvPr id="9356" name="Google Shape;9356;p61"/>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1"/>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8" name="Google Shape;9358;p61"/>
          <p:cNvGrpSpPr/>
          <p:nvPr/>
        </p:nvGrpSpPr>
        <p:grpSpPr>
          <a:xfrm>
            <a:off x="7978465" y="1795142"/>
            <a:ext cx="361147" cy="360797"/>
            <a:chOff x="7978465" y="1969392"/>
            <a:chExt cx="361147" cy="360797"/>
          </a:xfrm>
        </p:grpSpPr>
        <p:sp>
          <p:nvSpPr>
            <p:cNvPr id="9359" name="Google Shape;9359;p61"/>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1"/>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1"/>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1"/>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1"/>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1"/>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1"/>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1"/>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1"/>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8" name="Google Shape;9368;p61"/>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9" name="Google Shape;9369;p61"/>
          <p:cNvGrpSpPr/>
          <p:nvPr/>
        </p:nvGrpSpPr>
        <p:grpSpPr>
          <a:xfrm>
            <a:off x="854261" y="2734563"/>
            <a:ext cx="377474" cy="335748"/>
            <a:chOff x="854261" y="2908813"/>
            <a:chExt cx="377474" cy="335748"/>
          </a:xfrm>
        </p:grpSpPr>
        <p:sp>
          <p:nvSpPr>
            <p:cNvPr id="9370" name="Google Shape;9370;p61"/>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1"/>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1"/>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1"/>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1"/>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61"/>
          <p:cNvGrpSpPr/>
          <p:nvPr/>
        </p:nvGrpSpPr>
        <p:grpSpPr>
          <a:xfrm>
            <a:off x="1749728" y="2720527"/>
            <a:ext cx="386927" cy="363438"/>
            <a:chOff x="1749728" y="2894777"/>
            <a:chExt cx="386927" cy="363438"/>
          </a:xfrm>
        </p:grpSpPr>
        <p:sp>
          <p:nvSpPr>
            <p:cNvPr id="9376" name="Google Shape;9376;p61"/>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1"/>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1"/>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1"/>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1"/>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1"/>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1"/>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61"/>
          <p:cNvGrpSpPr/>
          <p:nvPr/>
        </p:nvGrpSpPr>
        <p:grpSpPr>
          <a:xfrm>
            <a:off x="7098912" y="1795142"/>
            <a:ext cx="359651" cy="361560"/>
            <a:chOff x="7098912" y="1969392"/>
            <a:chExt cx="359651" cy="361560"/>
          </a:xfrm>
        </p:grpSpPr>
        <p:sp>
          <p:nvSpPr>
            <p:cNvPr id="9384" name="Google Shape;9384;p61"/>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1"/>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61"/>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61"/>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1"/>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1"/>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1"/>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1"/>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1"/>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1"/>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1"/>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1"/>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1"/>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7" name="Google Shape;9397;p61"/>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8" name="Google Shape;9398;p61"/>
          <p:cNvGrpSpPr/>
          <p:nvPr/>
        </p:nvGrpSpPr>
        <p:grpSpPr>
          <a:xfrm>
            <a:off x="5352728" y="1815989"/>
            <a:ext cx="327091" cy="322508"/>
            <a:chOff x="5352728" y="1990239"/>
            <a:chExt cx="327091" cy="322508"/>
          </a:xfrm>
        </p:grpSpPr>
        <p:sp>
          <p:nvSpPr>
            <p:cNvPr id="9399" name="Google Shape;9399;p61"/>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1"/>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1"/>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2" name="Google Shape;9402;p61"/>
          <p:cNvGrpSpPr/>
          <p:nvPr/>
        </p:nvGrpSpPr>
        <p:grpSpPr>
          <a:xfrm>
            <a:off x="7538896" y="1795906"/>
            <a:ext cx="361147" cy="361529"/>
            <a:chOff x="7538896" y="1970156"/>
            <a:chExt cx="361147" cy="361529"/>
          </a:xfrm>
        </p:grpSpPr>
        <p:sp>
          <p:nvSpPr>
            <p:cNvPr id="9403" name="Google Shape;9403;p61"/>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1"/>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1"/>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1"/>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1"/>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61"/>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61"/>
          <p:cNvGrpSpPr/>
          <p:nvPr/>
        </p:nvGrpSpPr>
        <p:grpSpPr>
          <a:xfrm>
            <a:off x="4896099" y="1796670"/>
            <a:ext cx="358155" cy="358123"/>
            <a:chOff x="4896099" y="1970920"/>
            <a:chExt cx="358155" cy="358123"/>
          </a:xfrm>
        </p:grpSpPr>
        <p:sp>
          <p:nvSpPr>
            <p:cNvPr id="9410" name="Google Shape;9410;p61"/>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1"/>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1"/>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3" name="Google Shape;9413;p61"/>
          <p:cNvGrpSpPr/>
          <p:nvPr/>
        </p:nvGrpSpPr>
        <p:grpSpPr>
          <a:xfrm>
            <a:off x="4048787" y="2802769"/>
            <a:ext cx="283488" cy="198604"/>
            <a:chOff x="4048787" y="2977019"/>
            <a:chExt cx="283488" cy="198604"/>
          </a:xfrm>
        </p:grpSpPr>
        <p:sp>
          <p:nvSpPr>
            <p:cNvPr id="9414" name="Google Shape;9414;p61"/>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1"/>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1"/>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1"/>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1"/>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1"/>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61"/>
          <p:cNvGrpSpPr/>
          <p:nvPr/>
        </p:nvGrpSpPr>
        <p:grpSpPr>
          <a:xfrm>
            <a:off x="4054103" y="2255941"/>
            <a:ext cx="218687" cy="349052"/>
            <a:chOff x="4054103" y="2430191"/>
            <a:chExt cx="218687" cy="349052"/>
          </a:xfrm>
        </p:grpSpPr>
        <p:sp>
          <p:nvSpPr>
            <p:cNvPr id="9421" name="Google Shape;9421;p61"/>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1"/>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61"/>
          <p:cNvGrpSpPr/>
          <p:nvPr/>
        </p:nvGrpSpPr>
        <p:grpSpPr>
          <a:xfrm>
            <a:off x="2185128" y="2253299"/>
            <a:ext cx="382758" cy="356595"/>
            <a:chOff x="2185128" y="2427549"/>
            <a:chExt cx="382758" cy="356595"/>
          </a:xfrm>
        </p:grpSpPr>
        <p:sp>
          <p:nvSpPr>
            <p:cNvPr id="9424" name="Google Shape;9424;p61"/>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1"/>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1"/>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1"/>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61"/>
          <p:cNvGrpSpPr/>
          <p:nvPr/>
        </p:nvGrpSpPr>
        <p:grpSpPr>
          <a:xfrm>
            <a:off x="2656907" y="2265043"/>
            <a:ext cx="332757" cy="332343"/>
            <a:chOff x="2656907" y="2439293"/>
            <a:chExt cx="332757" cy="332343"/>
          </a:xfrm>
        </p:grpSpPr>
        <p:sp>
          <p:nvSpPr>
            <p:cNvPr id="9429" name="Google Shape;9429;p61"/>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1"/>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1"/>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1"/>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1"/>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1"/>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1"/>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6" name="Google Shape;9436;p61"/>
          <p:cNvGrpSpPr/>
          <p:nvPr/>
        </p:nvGrpSpPr>
        <p:grpSpPr>
          <a:xfrm>
            <a:off x="1731523" y="2248366"/>
            <a:ext cx="399435" cy="365698"/>
            <a:chOff x="1731523" y="2422616"/>
            <a:chExt cx="399435" cy="365698"/>
          </a:xfrm>
        </p:grpSpPr>
        <p:sp>
          <p:nvSpPr>
            <p:cNvPr id="9437" name="Google Shape;9437;p61"/>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1"/>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1"/>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61"/>
          <p:cNvGrpSpPr/>
          <p:nvPr/>
        </p:nvGrpSpPr>
        <p:grpSpPr>
          <a:xfrm>
            <a:off x="3097241" y="2259314"/>
            <a:ext cx="344883" cy="343387"/>
            <a:chOff x="3097241" y="2433564"/>
            <a:chExt cx="344883" cy="343387"/>
          </a:xfrm>
        </p:grpSpPr>
        <p:sp>
          <p:nvSpPr>
            <p:cNvPr id="9441" name="Google Shape;9441;p61"/>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1"/>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1"/>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1"/>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1"/>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1"/>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1"/>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1"/>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1"/>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61"/>
          <p:cNvGrpSpPr/>
          <p:nvPr/>
        </p:nvGrpSpPr>
        <p:grpSpPr>
          <a:xfrm>
            <a:off x="1278299" y="2265043"/>
            <a:ext cx="410829" cy="332343"/>
            <a:chOff x="1278299" y="2439293"/>
            <a:chExt cx="410829" cy="332343"/>
          </a:xfrm>
        </p:grpSpPr>
        <p:sp>
          <p:nvSpPr>
            <p:cNvPr id="9451" name="Google Shape;9451;p61"/>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1"/>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1"/>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1"/>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1"/>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1"/>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1"/>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1"/>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61"/>
          <p:cNvGrpSpPr/>
          <p:nvPr/>
        </p:nvGrpSpPr>
        <p:grpSpPr>
          <a:xfrm>
            <a:off x="2661459" y="1840751"/>
            <a:ext cx="322508" cy="273494"/>
            <a:chOff x="2661459" y="2015001"/>
            <a:chExt cx="322508" cy="273494"/>
          </a:xfrm>
        </p:grpSpPr>
        <p:sp>
          <p:nvSpPr>
            <p:cNvPr id="9460" name="Google Shape;9460;p61"/>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1"/>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1"/>
          <p:cNvGrpSpPr/>
          <p:nvPr/>
        </p:nvGrpSpPr>
        <p:grpSpPr>
          <a:xfrm>
            <a:off x="870939" y="2265043"/>
            <a:ext cx="331993" cy="331993"/>
            <a:chOff x="870939" y="2439293"/>
            <a:chExt cx="331993" cy="331993"/>
          </a:xfrm>
        </p:grpSpPr>
        <p:sp>
          <p:nvSpPr>
            <p:cNvPr id="9463" name="Google Shape;9463;p61"/>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1"/>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1"/>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1"/>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1"/>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1"/>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1"/>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1"/>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1"/>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1"/>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1"/>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1"/>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1"/>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1"/>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1"/>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1"/>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61"/>
          <p:cNvGrpSpPr/>
          <p:nvPr/>
        </p:nvGrpSpPr>
        <p:grpSpPr>
          <a:xfrm>
            <a:off x="6644957" y="2282103"/>
            <a:ext cx="371395" cy="278904"/>
            <a:chOff x="6644957" y="2456353"/>
            <a:chExt cx="371395" cy="278904"/>
          </a:xfrm>
        </p:grpSpPr>
        <p:sp>
          <p:nvSpPr>
            <p:cNvPr id="9480" name="Google Shape;9480;p61"/>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1"/>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1"/>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1"/>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1"/>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61"/>
          <p:cNvGrpSpPr/>
          <p:nvPr/>
        </p:nvGrpSpPr>
        <p:grpSpPr>
          <a:xfrm>
            <a:off x="5388757" y="2240409"/>
            <a:ext cx="260349" cy="362292"/>
            <a:chOff x="5388757" y="2414659"/>
            <a:chExt cx="260349" cy="362292"/>
          </a:xfrm>
        </p:grpSpPr>
        <p:sp>
          <p:nvSpPr>
            <p:cNvPr id="9486" name="Google Shape;9486;p61"/>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1"/>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1"/>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1"/>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1"/>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1"/>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1"/>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1"/>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1"/>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1"/>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1"/>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1"/>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1"/>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1"/>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1"/>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1"/>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1"/>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1"/>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1"/>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1"/>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6" name="Google Shape;9506;p61"/>
          <p:cNvGrpSpPr/>
          <p:nvPr/>
        </p:nvGrpSpPr>
        <p:grpSpPr>
          <a:xfrm>
            <a:off x="3567142" y="2731507"/>
            <a:ext cx="348288" cy="340331"/>
            <a:chOff x="3567142" y="2905757"/>
            <a:chExt cx="348288" cy="340331"/>
          </a:xfrm>
        </p:grpSpPr>
        <p:sp>
          <p:nvSpPr>
            <p:cNvPr id="9507" name="Google Shape;9507;p61"/>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1"/>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1"/>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1"/>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1"/>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61"/>
          <p:cNvGrpSpPr/>
          <p:nvPr/>
        </p:nvGrpSpPr>
        <p:grpSpPr>
          <a:xfrm>
            <a:off x="870939" y="1801571"/>
            <a:ext cx="332375" cy="350071"/>
            <a:chOff x="870939" y="1975821"/>
            <a:chExt cx="332375" cy="350071"/>
          </a:xfrm>
        </p:grpSpPr>
        <p:sp>
          <p:nvSpPr>
            <p:cNvPr id="9513" name="Google Shape;9513;p61"/>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1"/>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1"/>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1"/>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1"/>
          <p:cNvGrpSpPr/>
          <p:nvPr/>
        </p:nvGrpSpPr>
        <p:grpSpPr>
          <a:xfrm>
            <a:off x="7967103" y="2240791"/>
            <a:ext cx="355863" cy="361911"/>
            <a:chOff x="7967103" y="2415041"/>
            <a:chExt cx="355863" cy="361911"/>
          </a:xfrm>
        </p:grpSpPr>
        <p:sp>
          <p:nvSpPr>
            <p:cNvPr id="9518" name="Google Shape;9518;p61"/>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1"/>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1"/>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1"/>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1"/>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1"/>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1"/>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1"/>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1"/>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1"/>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1"/>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61"/>
          <p:cNvGrpSpPr/>
          <p:nvPr/>
        </p:nvGrpSpPr>
        <p:grpSpPr>
          <a:xfrm>
            <a:off x="7529411" y="2240409"/>
            <a:ext cx="355863" cy="362292"/>
            <a:chOff x="7529411" y="2414659"/>
            <a:chExt cx="355863" cy="362292"/>
          </a:xfrm>
        </p:grpSpPr>
        <p:sp>
          <p:nvSpPr>
            <p:cNvPr id="9530" name="Google Shape;9530;p61"/>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1"/>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1"/>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1"/>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1"/>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1"/>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1"/>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1"/>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1"/>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1"/>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1"/>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1"/>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61"/>
          <p:cNvGrpSpPr/>
          <p:nvPr/>
        </p:nvGrpSpPr>
        <p:grpSpPr>
          <a:xfrm>
            <a:off x="5733194" y="2257468"/>
            <a:ext cx="446826" cy="327059"/>
            <a:chOff x="5733194" y="2431718"/>
            <a:chExt cx="446826" cy="327059"/>
          </a:xfrm>
        </p:grpSpPr>
        <p:sp>
          <p:nvSpPr>
            <p:cNvPr id="9543" name="Google Shape;9543;p61"/>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1"/>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61"/>
          <p:cNvGrpSpPr/>
          <p:nvPr/>
        </p:nvGrpSpPr>
        <p:grpSpPr>
          <a:xfrm>
            <a:off x="4876780" y="2243814"/>
            <a:ext cx="407774" cy="356627"/>
            <a:chOff x="4876780" y="2418064"/>
            <a:chExt cx="407774" cy="356627"/>
          </a:xfrm>
        </p:grpSpPr>
        <p:sp>
          <p:nvSpPr>
            <p:cNvPr id="9547" name="Google Shape;9547;p61"/>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1"/>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1"/>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1"/>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1"/>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1"/>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1"/>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1"/>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61"/>
          <p:cNvGrpSpPr/>
          <p:nvPr/>
        </p:nvGrpSpPr>
        <p:grpSpPr>
          <a:xfrm>
            <a:off x="7070872" y="2236621"/>
            <a:ext cx="398321" cy="371013"/>
            <a:chOff x="7070872" y="2410871"/>
            <a:chExt cx="398321" cy="371013"/>
          </a:xfrm>
        </p:grpSpPr>
        <p:sp>
          <p:nvSpPr>
            <p:cNvPr id="9556" name="Google Shape;9556;p61"/>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1"/>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1"/>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1"/>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0" name="Google Shape;9560;p61"/>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1" name="Google Shape;9561;p61"/>
          <p:cNvGrpSpPr/>
          <p:nvPr/>
        </p:nvGrpSpPr>
        <p:grpSpPr>
          <a:xfrm>
            <a:off x="5318259" y="2807861"/>
            <a:ext cx="371013" cy="220787"/>
            <a:chOff x="5318259" y="2982111"/>
            <a:chExt cx="371013" cy="220787"/>
          </a:xfrm>
        </p:grpSpPr>
        <p:sp>
          <p:nvSpPr>
            <p:cNvPr id="9562" name="Google Shape;9562;p61"/>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1"/>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1"/>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1"/>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1"/>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1"/>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1"/>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1"/>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61"/>
          <p:cNvGrpSpPr/>
          <p:nvPr/>
        </p:nvGrpSpPr>
        <p:grpSpPr>
          <a:xfrm>
            <a:off x="7073928" y="2731507"/>
            <a:ext cx="371395" cy="371809"/>
            <a:chOff x="7073928" y="2905757"/>
            <a:chExt cx="371395" cy="371809"/>
          </a:xfrm>
        </p:grpSpPr>
        <p:sp>
          <p:nvSpPr>
            <p:cNvPr id="9571" name="Google Shape;9571;p61"/>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1"/>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1"/>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61"/>
          <p:cNvGrpSpPr/>
          <p:nvPr/>
        </p:nvGrpSpPr>
        <p:grpSpPr>
          <a:xfrm>
            <a:off x="6188327" y="2781158"/>
            <a:ext cx="371395" cy="272857"/>
            <a:chOff x="6188327" y="2955408"/>
            <a:chExt cx="371395" cy="272857"/>
          </a:xfrm>
        </p:grpSpPr>
        <p:sp>
          <p:nvSpPr>
            <p:cNvPr id="9575" name="Google Shape;9575;p61"/>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1"/>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61"/>
          <p:cNvGrpSpPr/>
          <p:nvPr/>
        </p:nvGrpSpPr>
        <p:grpSpPr>
          <a:xfrm>
            <a:off x="7521454" y="2731889"/>
            <a:ext cx="359651" cy="371013"/>
            <a:chOff x="7521454" y="2906139"/>
            <a:chExt cx="359651" cy="371013"/>
          </a:xfrm>
        </p:grpSpPr>
        <p:sp>
          <p:nvSpPr>
            <p:cNvPr id="9578" name="Google Shape;9578;p61"/>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1"/>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1"/>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1"/>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1"/>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3" name="Google Shape;9583;p61"/>
          <p:cNvGrpSpPr/>
          <p:nvPr/>
        </p:nvGrpSpPr>
        <p:grpSpPr>
          <a:xfrm>
            <a:off x="5782845" y="2732271"/>
            <a:ext cx="301661" cy="371013"/>
            <a:chOff x="5782845" y="2906521"/>
            <a:chExt cx="301661" cy="371013"/>
          </a:xfrm>
        </p:grpSpPr>
        <p:sp>
          <p:nvSpPr>
            <p:cNvPr id="9584" name="Google Shape;9584;p61"/>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1"/>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1"/>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1"/>
          <p:cNvGrpSpPr/>
          <p:nvPr/>
        </p:nvGrpSpPr>
        <p:grpSpPr>
          <a:xfrm>
            <a:off x="3539102" y="2253299"/>
            <a:ext cx="355099" cy="355481"/>
            <a:chOff x="3539102" y="2427549"/>
            <a:chExt cx="355099" cy="355481"/>
          </a:xfrm>
        </p:grpSpPr>
        <p:sp>
          <p:nvSpPr>
            <p:cNvPr id="9588" name="Google Shape;9588;p61"/>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1"/>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61"/>
          <p:cNvGrpSpPr/>
          <p:nvPr/>
        </p:nvGrpSpPr>
        <p:grpSpPr>
          <a:xfrm>
            <a:off x="6630539" y="2743252"/>
            <a:ext cx="371777" cy="349434"/>
            <a:chOff x="6630539" y="2917502"/>
            <a:chExt cx="371777" cy="349434"/>
          </a:xfrm>
        </p:grpSpPr>
        <p:sp>
          <p:nvSpPr>
            <p:cNvPr id="9591" name="Google Shape;9591;p61"/>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1"/>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1"/>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1"/>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1"/>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1"/>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1"/>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61"/>
          <p:cNvGrpSpPr/>
          <p:nvPr/>
        </p:nvGrpSpPr>
        <p:grpSpPr>
          <a:xfrm>
            <a:off x="2171474" y="3194979"/>
            <a:ext cx="408156" cy="343737"/>
            <a:chOff x="2171474" y="3369229"/>
            <a:chExt cx="408156" cy="343737"/>
          </a:xfrm>
        </p:grpSpPr>
        <p:sp>
          <p:nvSpPr>
            <p:cNvPr id="9599" name="Google Shape;9599;p61"/>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1"/>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1"/>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1"/>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61"/>
          <p:cNvGrpSpPr/>
          <p:nvPr/>
        </p:nvGrpSpPr>
        <p:grpSpPr>
          <a:xfrm>
            <a:off x="4891198" y="2750858"/>
            <a:ext cx="334634" cy="334634"/>
            <a:chOff x="4891198" y="2925108"/>
            <a:chExt cx="334634" cy="334634"/>
          </a:xfrm>
        </p:grpSpPr>
        <p:sp>
          <p:nvSpPr>
            <p:cNvPr id="9604" name="Google Shape;9604;p61"/>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1"/>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1"/>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1"/>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1"/>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1"/>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1"/>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1"/>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61"/>
          <p:cNvGrpSpPr/>
          <p:nvPr/>
        </p:nvGrpSpPr>
        <p:grpSpPr>
          <a:xfrm>
            <a:off x="7976174" y="2750858"/>
            <a:ext cx="334666" cy="334634"/>
            <a:chOff x="7976174" y="2925108"/>
            <a:chExt cx="334666" cy="334634"/>
          </a:xfrm>
        </p:grpSpPr>
        <p:sp>
          <p:nvSpPr>
            <p:cNvPr id="9613" name="Google Shape;9613;p61"/>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1"/>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1"/>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1"/>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1"/>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1"/>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1"/>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1"/>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1"/>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61"/>
          <p:cNvGrpSpPr/>
          <p:nvPr/>
        </p:nvGrpSpPr>
        <p:grpSpPr>
          <a:xfrm>
            <a:off x="3091957" y="3199881"/>
            <a:ext cx="354717" cy="332757"/>
            <a:chOff x="3091957" y="3374131"/>
            <a:chExt cx="354717" cy="332757"/>
          </a:xfrm>
        </p:grpSpPr>
        <p:sp>
          <p:nvSpPr>
            <p:cNvPr id="9623" name="Google Shape;9623;p61"/>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1"/>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1"/>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1"/>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1"/>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1"/>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9" name="Google Shape;9629;p61"/>
          <p:cNvGrpSpPr/>
          <p:nvPr/>
        </p:nvGrpSpPr>
        <p:grpSpPr>
          <a:xfrm>
            <a:off x="3988156" y="3205960"/>
            <a:ext cx="353954" cy="318880"/>
            <a:chOff x="3988156" y="3380210"/>
            <a:chExt cx="353954" cy="318880"/>
          </a:xfrm>
        </p:grpSpPr>
        <p:sp>
          <p:nvSpPr>
            <p:cNvPr id="9630" name="Google Shape;9630;p61"/>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1"/>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1"/>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1"/>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1"/>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61"/>
          <p:cNvGrpSpPr/>
          <p:nvPr/>
        </p:nvGrpSpPr>
        <p:grpSpPr>
          <a:xfrm>
            <a:off x="3541011" y="3193070"/>
            <a:ext cx="348257" cy="346188"/>
            <a:chOff x="3541011" y="3367320"/>
            <a:chExt cx="348257" cy="346188"/>
          </a:xfrm>
        </p:grpSpPr>
        <p:sp>
          <p:nvSpPr>
            <p:cNvPr id="9636" name="Google Shape;9636;p61"/>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1"/>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1"/>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1"/>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61"/>
          <p:cNvGrpSpPr/>
          <p:nvPr/>
        </p:nvGrpSpPr>
        <p:grpSpPr>
          <a:xfrm>
            <a:off x="1314678" y="3183967"/>
            <a:ext cx="334666" cy="365348"/>
            <a:chOff x="1314678" y="3358217"/>
            <a:chExt cx="334666" cy="365348"/>
          </a:xfrm>
        </p:grpSpPr>
        <p:sp>
          <p:nvSpPr>
            <p:cNvPr id="9641" name="Google Shape;9641;p61"/>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1"/>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1"/>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1"/>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1"/>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61"/>
          <p:cNvGrpSpPr/>
          <p:nvPr/>
        </p:nvGrpSpPr>
        <p:grpSpPr>
          <a:xfrm>
            <a:off x="1748582" y="3198385"/>
            <a:ext cx="359269" cy="335780"/>
            <a:chOff x="1748582" y="3372635"/>
            <a:chExt cx="359269" cy="335780"/>
          </a:xfrm>
        </p:grpSpPr>
        <p:sp>
          <p:nvSpPr>
            <p:cNvPr id="9647" name="Google Shape;9647;p61"/>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8" name="Google Shape;9648;p61"/>
            <p:cNvGrpSpPr/>
            <p:nvPr/>
          </p:nvGrpSpPr>
          <p:grpSpPr>
            <a:xfrm>
              <a:off x="1748582" y="3372635"/>
              <a:ext cx="333520" cy="335780"/>
              <a:chOff x="1748582" y="3372635"/>
              <a:chExt cx="333520" cy="335780"/>
            </a:xfrm>
          </p:grpSpPr>
          <p:sp>
            <p:nvSpPr>
              <p:cNvPr id="9649" name="Google Shape;9649;p61"/>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1"/>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1"/>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52" name="Google Shape;9652;p61"/>
          <p:cNvGrpSpPr/>
          <p:nvPr/>
        </p:nvGrpSpPr>
        <p:grpSpPr>
          <a:xfrm>
            <a:off x="2640993" y="3183585"/>
            <a:ext cx="365348" cy="364966"/>
            <a:chOff x="2640993" y="3357835"/>
            <a:chExt cx="365348" cy="364966"/>
          </a:xfrm>
        </p:grpSpPr>
        <p:sp>
          <p:nvSpPr>
            <p:cNvPr id="9653" name="Google Shape;9653;p61"/>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1"/>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1"/>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1"/>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1"/>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1"/>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1"/>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1"/>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1"/>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1"/>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1"/>
          <p:cNvGrpSpPr/>
          <p:nvPr/>
        </p:nvGrpSpPr>
        <p:grpSpPr>
          <a:xfrm>
            <a:off x="4886264" y="3191924"/>
            <a:ext cx="350548" cy="350198"/>
            <a:chOff x="4886264" y="3366174"/>
            <a:chExt cx="350548" cy="350198"/>
          </a:xfrm>
        </p:grpSpPr>
        <p:sp>
          <p:nvSpPr>
            <p:cNvPr id="9664" name="Google Shape;9664;p61"/>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1"/>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1"/>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1"/>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1"/>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1"/>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1"/>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1"/>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1"/>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1"/>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1"/>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1"/>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61"/>
          <p:cNvGrpSpPr/>
          <p:nvPr/>
        </p:nvGrpSpPr>
        <p:grpSpPr>
          <a:xfrm>
            <a:off x="5331913" y="3239697"/>
            <a:ext cx="347143" cy="254684"/>
            <a:chOff x="5331913" y="3413947"/>
            <a:chExt cx="347143" cy="254684"/>
          </a:xfrm>
        </p:grpSpPr>
        <p:sp>
          <p:nvSpPr>
            <p:cNvPr id="9678" name="Google Shape;9678;p61"/>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1"/>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1"/>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1"/>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1"/>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1"/>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61"/>
          <p:cNvGrpSpPr/>
          <p:nvPr/>
        </p:nvGrpSpPr>
        <p:grpSpPr>
          <a:xfrm>
            <a:off x="5776798" y="3235528"/>
            <a:ext cx="346379" cy="264518"/>
            <a:chOff x="5776798" y="3409778"/>
            <a:chExt cx="346379" cy="264518"/>
          </a:xfrm>
        </p:grpSpPr>
        <p:sp>
          <p:nvSpPr>
            <p:cNvPr id="9685" name="Google Shape;9685;p61"/>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1"/>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1"/>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1"/>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1"/>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1"/>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61"/>
          <p:cNvGrpSpPr/>
          <p:nvPr/>
        </p:nvGrpSpPr>
        <p:grpSpPr>
          <a:xfrm>
            <a:off x="7108015" y="3222255"/>
            <a:ext cx="344883" cy="290299"/>
            <a:chOff x="7108015" y="3396505"/>
            <a:chExt cx="344883" cy="290299"/>
          </a:xfrm>
        </p:grpSpPr>
        <p:sp>
          <p:nvSpPr>
            <p:cNvPr id="9692" name="Google Shape;9692;p61"/>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1"/>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1"/>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1"/>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61"/>
          <p:cNvGrpSpPr/>
          <p:nvPr/>
        </p:nvGrpSpPr>
        <p:grpSpPr>
          <a:xfrm>
            <a:off x="7551754" y="3216558"/>
            <a:ext cx="344883" cy="301311"/>
            <a:chOff x="7551754" y="3390808"/>
            <a:chExt cx="344883" cy="301311"/>
          </a:xfrm>
        </p:grpSpPr>
        <p:sp>
          <p:nvSpPr>
            <p:cNvPr id="9697" name="Google Shape;9697;p61"/>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1"/>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1"/>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1"/>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1"/>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1"/>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1"/>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1"/>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1"/>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1"/>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1"/>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61"/>
          <p:cNvGrpSpPr/>
          <p:nvPr/>
        </p:nvGrpSpPr>
        <p:grpSpPr>
          <a:xfrm>
            <a:off x="6707084" y="3213153"/>
            <a:ext cx="261145" cy="308504"/>
            <a:chOff x="6707084" y="3387403"/>
            <a:chExt cx="261145" cy="308504"/>
          </a:xfrm>
        </p:grpSpPr>
        <p:sp>
          <p:nvSpPr>
            <p:cNvPr id="9709" name="Google Shape;9709;p61"/>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1"/>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1"/>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1"/>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61"/>
          <p:cNvGrpSpPr/>
          <p:nvPr/>
        </p:nvGrpSpPr>
        <p:grpSpPr>
          <a:xfrm>
            <a:off x="848978" y="4123387"/>
            <a:ext cx="377824" cy="324418"/>
            <a:chOff x="848978" y="4297637"/>
            <a:chExt cx="377824" cy="324418"/>
          </a:xfrm>
        </p:grpSpPr>
        <p:sp>
          <p:nvSpPr>
            <p:cNvPr id="9714" name="Google Shape;9714;p61"/>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1"/>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61"/>
          <p:cNvGrpSpPr/>
          <p:nvPr/>
        </p:nvGrpSpPr>
        <p:grpSpPr>
          <a:xfrm>
            <a:off x="1754279" y="4112343"/>
            <a:ext cx="351439" cy="345965"/>
            <a:chOff x="1754279" y="4286593"/>
            <a:chExt cx="351439" cy="345965"/>
          </a:xfrm>
        </p:grpSpPr>
        <p:sp>
          <p:nvSpPr>
            <p:cNvPr id="9717" name="Google Shape;9717;p61"/>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1"/>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1"/>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1"/>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1"/>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61"/>
          <p:cNvGrpSpPr/>
          <p:nvPr/>
        </p:nvGrpSpPr>
        <p:grpSpPr>
          <a:xfrm>
            <a:off x="3996113" y="4116926"/>
            <a:ext cx="336512" cy="335048"/>
            <a:chOff x="3996113" y="4291176"/>
            <a:chExt cx="336512" cy="335048"/>
          </a:xfrm>
        </p:grpSpPr>
        <p:sp>
          <p:nvSpPr>
            <p:cNvPr id="9723" name="Google Shape;9723;p61"/>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1"/>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1"/>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6" name="Google Shape;9726;p61"/>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7" name="Google Shape;9727;p61"/>
          <p:cNvGrpSpPr/>
          <p:nvPr/>
        </p:nvGrpSpPr>
        <p:grpSpPr>
          <a:xfrm>
            <a:off x="2179081" y="4111261"/>
            <a:ext cx="397525" cy="348670"/>
            <a:chOff x="2179081" y="4285511"/>
            <a:chExt cx="397525" cy="348670"/>
          </a:xfrm>
        </p:grpSpPr>
        <p:sp>
          <p:nvSpPr>
            <p:cNvPr id="9728" name="Google Shape;9728;p61"/>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1"/>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61"/>
          <p:cNvGrpSpPr/>
          <p:nvPr/>
        </p:nvGrpSpPr>
        <p:grpSpPr>
          <a:xfrm>
            <a:off x="3584201" y="4120746"/>
            <a:ext cx="267574" cy="329415"/>
            <a:chOff x="3584201" y="4294996"/>
            <a:chExt cx="267574" cy="329415"/>
          </a:xfrm>
        </p:grpSpPr>
        <p:sp>
          <p:nvSpPr>
            <p:cNvPr id="9731" name="Google Shape;9731;p61"/>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1"/>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1"/>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1"/>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61"/>
          <p:cNvGrpSpPr/>
          <p:nvPr/>
        </p:nvGrpSpPr>
        <p:grpSpPr>
          <a:xfrm>
            <a:off x="3082855" y="4121478"/>
            <a:ext cx="375946" cy="327823"/>
            <a:chOff x="3082855" y="4295728"/>
            <a:chExt cx="375946" cy="327823"/>
          </a:xfrm>
        </p:grpSpPr>
        <p:sp>
          <p:nvSpPr>
            <p:cNvPr id="9736" name="Google Shape;9736;p61"/>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1"/>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1"/>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1"/>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1"/>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1"/>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1"/>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1"/>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1"/>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1"/>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1"/>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61"/>
          <p:cNvGrpSpPr/>
          <p:nvPr/>
        </p:nvGrpSpPr>
        <p:grpSpPr>
          <a:xfrm>
            <a:off x="2749016" y="4116926"/>
            <a:ext cx="150831" cy="336926"/>
            <a:chOff x="2749016" y="4291176"/>
            <a:chExt cx="150831" cy="336926"/>
          </a:xfrm>
        </p:grpSpPr>
        <p:sp>
          <p:nvSpPr>
            <p:cNvPr id="9748" name="Google Shape;9748;p61"/>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1"/>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1"/>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1"/>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61"/>
          <p:cNvGrpSpPr/>
          <p:nvPr/>
        </p:nvGrpSpPr>
        <p:grpSpPr>
          <a:xfrm>
            <a:off x="7127716" y="4105182"/>
            <a:ext cx="248254" cy="361942"/>
            <a:chOff x="7127716" y="4279432"/>
            <a:chExt cx="248254" cy="361942"/>
          </a:xfrm>
        </p:grpSpPr>
        <p:sp>
          <p:nvSpPr>
            <p:cNvPr id="9753" name="Google Shape;9753;p61"/>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1"/>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1"/>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1"/>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1"/>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1"/>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1"/>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1"/>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1"/>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2" name="Google Shape;9762;p61"/>
          <p:cNvGrpSpPr/>
          <p:nvPr/>
        </p:nvGrpSpPr>
        <p:grpSpPr>
          <a:xfrm>
            <a:off x="7565408" y="4105182"/>
            <a:ext cx="248255" cy="361942"/>
            <a:chOff x="7565408" y="4279432"/>
            <a:chExt cx="248255" cy="361942"/>
          </a:xfrm>
        </p:grpSpPr>
        <p:sp>
          <p:nvSpPr>
            <p:cNvPr id="9763" name="Google Shape;9763;p61"/>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1"/>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1"/>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1"/>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1"/>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1"/>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1"/>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1"/>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1" name="Google Shape;9771;p61"/>
          <p:cNvGrpSpPr/>
          <p:nvPr/>
        </p:nvGrpSpPr>
        <p:grpSpPr>
          <a:xfrm>
            <a:off x="6264109" y="4105182"/>
            <a:ext cx="225498" cy="361560"/>
            <a:chOff x="6264109" y="4279432"/>
            <a:chExt cx="225498" cy="361560"/>
          </a:xfrm>
        </p:grpSpPr>
        <p:sp>
          <p:nvSpPr>
            <p:cNvPr id="9772" name="Google Shape;9772;p61"/>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1"/>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61"/>
          <p:cNvGrpSpPr/>
          <p:nvPr/>
        </p:nvGrpSpPr>
        <p:grpSpPr>
          <a:xfrm>
            <a:off x="7929578" y="4110115"/>
            <a:ext cx="395266" cy="351312"/>
            <a:chOff x="7929578" y="4284365"/>
            <a:chExt cx="395266" cy="351312"/>
          </a:xfrm>
        </p:grpSpPr>
        <p:sp>
          <p:nvSpPr>
            <p:cNvPr id="9775" name="Google Shape;9775;p61"/>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1"/>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1"/>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1"/>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61"/>
          <p:cNvGrpSpPr/>
          <p:nvPr/>
        </p:nvGrpSpPr>
        <p:grpSpPr>
          <a:xfrm>
            <a:off x="6595502" y="4149527"/>
            <a:ext cx="426315" cy="332826"/>
            <a:chOff x="6639652" y="4323777"/>
            <a:chExt cx="426315" cy="332826"/>
          </a:xfrm>
        </p:grpSpPr>
        <p:sp>
          <p:nvSpPr>
            <p:cNvPr id="9780" name="Google Shape;9780;p61"/>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1"/>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1"/>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1"/>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1"/>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1"/>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1"/>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1"/>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1"/>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1"/>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61"/>
          <p:cNvGrpSpPr/>
          <p:nvPr/>
        </p:nvGrpSpPr>
        <p:grpSpPr>
          <a:xfrm>
            <a:off x="5357662" y="4123387"/>
            <a:ext cx="287275" cy="326296"/>
            <a:chOff x="5357662" y="4297637"/>
            <a:chExt cx="287275" cy="326296"/>
          </a:xfrm>
        </p:grpSpPr>
        <p:sp>
          <p:nvSpPr>
            <p:cNvPr id="9791" name="Google Shape;9791;p61"/>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1"/>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1"/>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1"/>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1"/>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61"/>
          <p:cNvGrpSpPr/>
          <p:nvPr/>
        </p:nvGrpSpPr>
        <p:grpSpPr>
          <a:xfrm>
            <a:off x="5774124" y="4120300"/>
            <a:ext cx="331611" cy="331674"/>
            <a:chOff x="5774124" y="4294550"/>
            <a:chExt cx="331611" cy="331674"/>
          </a:xfrm>
        </p:grpSpPr>
        <p:sp>
          <p:nvSpPr>
            <p:cNvPr id="9797" name="Google Shape;9797;p61"/>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1"/>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61"/>
          <p:cNvGrpSpPr/>
          <p:nvPr/>
        </p:nvGrpSpPr>
        <p:grpSpPr>
          <a:xfrm>
            <a:off x="4890434" y="4113139"/>
            <a:ext cx="345997" cy="346029"/>
            <a:chOff x="4890434" y="4287389"/>
            <a:chExt cx="345997" cy="346029"/>
          </a:xfrm>
        </p:grpSpPr>
        <p:sp>
          <p:nvSpPr>
            <p:cNvPr id="9800" name="Google Shape;9800;p61"/>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1"/>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1"/>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1"/>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1"/>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1"/>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1"/>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7" name="Google Shape;9807;p61"/>
          <p:cNvGrpSpPr/>
          <p:nvPr/>
        </p:nvGrpSpPr>
        <p:grpSpPr>
          <a:xfrm>
            <a:off x="2165809" y="3636809"/>
            <a:ext cx="422542" cy="342973"/>
            <a:chOff x="2165809" y="3811059"/>
            <a:chExt cx="422542" cy="342973"/>
          </a:xfrm>
        </p:grpSpPr>
        <p:sp>
          <p:nvSpPr>
            <p:cNvPr id="9808" name="Google Shape;9808;p61"/>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1"/>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1"/>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1"/>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1"/>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1"/>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1"/>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1"/>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1"/>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1"/>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1"/>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1"/>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1"/>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1"/>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1"/>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1"/>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1"/>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1"/>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6" name="Google Shape;9826;p61"/>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7" name="Google Shape;9827;p61"/>
          <p:cNvGrpSpPr/>
          <p:nvPr/>
        </p:nvGrpSpPr>
        <p:grpSpPr>
          <a:xfrm>
            <a:off x="903530" y="3631875"/>
            <a:ext cx="264550" cy="353222"/>
            <a:chOff x="903530" y="3806125"/>
            <a:chExt cx="264550" cy="353222"/>
          </a:xfrm>
        </p:grpSpPr>
        <p:sp>
          <p:nvSpPr>
            <p:cNvPr id="9828" name="Google Shape;9828;p61"/>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1"/>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1"/>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1"/>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61"/>
          <p:cNvGrpSpPr/>
          <p:nvPr/>
        </p:nvGrpSpPr>
        <p:grpSpPr>
          <a:xfrm>
            <a:off x="850092" y="3178684"/>
            <a:ext cx="369517" cy="375660"/>
            <a:chOff x="850092" y="3352934"/>
            <a:chExt cx="369517" cy="375660"/>
          </a:xfrm>
        </p:grpSpPr>
        <p:sp>
          <p:nvSpPr>
            <p:cNvPr id="9833" name="Google Shape;9833;p61"/>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1"/>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1"/>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1"/>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1"/>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61"/>
          <p:cNvGrpSpPr/>
          <p:nvPr/>
        </p:nvGrpSpPr>
        <p:grpSpPr>
          <a:xfrm>
            <a:off x="2611458" y="3642124"/>
            <a:ext cx="426329" cy="332375"/>
            <a:chOff x="2611458" y="3816374"/>
            <a:chExt cx="426329" cy="332375"/>
          </a:xfrm>
        </p:grpSpPr>
        <p:sp>
          <p:nvSpPr>
            <p:cNvPr id="9839" name="Google Shape;9839;p61"/>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1"/>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1"/>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1"/>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1"/>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1"/>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1"/>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1"/>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1"/>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1"/>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9" name="Google Shape;9849;p61"/>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0" name="Google Shape;9850;p61"/>
          <p:cNvGrpSpPr/>
          <p:nvPr/>
        </p:nvGrpSpPr>
        <p:grpSpPr>
          <a:xfrm>
            <a:off x="4019984" y="3631143"/>
            <a:ext cx="293704" cy="353954"/>
            <a:chOff x="4019984" y="3805393"/>
            <a:chExt cx="293704" cy="353954"/>
          </a:xfrm>
        </p:grpSpPr>
        <p:sp>
          <p:nvSpPr>
            <p:cNvPr id="9851" name="Google Shape;9851;p61"/>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1"/>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3" name="Google Shape;9853;p61"/>
          <p:cNvGrpSpPr/>
          <p:nvPr/>
        </p:nvGrpSpPr>
        <p:grpSpPr>
          <a:xfrm>
            <a:off x="8006505" y="3215794"/>
            <a:ext cx="323654" cy="303189"/>
            <a:chOff x="8006505" y="3390044"/>
            <a:chExt cx="323654" cy="303189"/>
          </a:xfrm>
        </p:grpSpPr>
        <p:sp>
          <p:nvSpPr>
            <p:cNvPr id="9854" name="Google Shape;9854;p61"/>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1"/>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1"/>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1"/>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1"/>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1"/>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0" name="Google Shape;9860;p61"/>
          <p:cNvGrpSpPr/>
          <p:nvPr/>
        </p:nvGrpSpPr>
        <p:grpSpPr>
          <a:xfrm>
            <a:off x="1299146" y="3632257"/>
            <a:ext cx="367990" cy="351312"/>
            <a:chOff x="1299146" y="3806507"/>
            <a:chExt cx="367990" cy="351312"/>
          </a:xfrm>
        </p:grpSpPr>
        <p:sp>
          <p:nvSpPr>
            <p:cNvPr id="9861" name="Google Shape;9861;p61"/>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1"/>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3" name="Google Shape;9863;p61"/>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4" name="Google Shape;9864;p61"/>
          <p:cNvGrpSpPr/>
          <p:nvPr/>
        </p:nvGrpSpPr>
        <p:grpSpPr>
          <a:xfrm>
            <a:off x="7550258" y="3658420"/>
            <a:ext cx="371395" cy="301279"/>
            <a:chOff x="7550258" y="3832670"/>
            <a:chExt cx="371395" cy="301279"/>
          </a:xfrm>
        </p:grpSpPr>
        <p:sp>
          <p:nvSpPr>
            <p:cNvPr id="9865" name="Google Shape;9865;p61"/>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1"/>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1"/>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1"/>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1"/>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1"/>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1"/>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1"/>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1"/>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1"/>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1"/>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1"/>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1"/>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1"/>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1"/>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1"/>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1"/>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1"/>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3" name="Google Shape;9883;p61"/>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4" name="Google Shape;9884;p61"/>
          <p:cNvGrpSpPr/>
          <p:nvPr/>
        </p:nvGrpSpPr>
        <p:grpSpPr>
          <a:xfrm>
            <a:off x="6659725" y="3633785"/>
            <a:ext cx="367608" cy="350548"/>
            <a:chOff x="6659725" y="3808035"/>
            <a:chExt cx="367608" cy="350548"/>
          </a:xfrm>
        </p:grpSpPr>
        <p:sp>
          <p:nvSpPr>
            <p:cNvPr id="9885" name="Google Shape;9885;p61"/>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1"/>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61"/>
          <p:cNvGrpSpPr/>
          <p:nvPr/>
        </p:nvGrpSpPr>
        <p:grpSpPr>
          <a:xfrm>
            <a:off x="6219391" y="3642506"/>
            <a:ext cx="356627" cy="334252"/>
            <a:chOff x="6219391" y="3816756"/>
            <a:chExt cx="356627" cy="334252"/>
          </a:xfrm>
        </p:grpSpPr>
        <p:sp>
          <p:nvSpPr>
            <p:cNvPr id="9888" name="Google Shape;9888;p61"/>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1"/>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1"/>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1"/>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61"/>
          <p:cNvGrpSpPr/>
          <p:nvPr/>
        </p:nvGrpSpPr>
        <p:grpSpPr>
          <a:xfrm>
            <a:off x="5778676" y="3652722"/>
            <a:ext cx="349052" cy="313055"/>
            <a:chOff x="5778676" y="3826972"/>
            <a:chExt cx="349052" cy="313055"/>
          </a:xfrm>
        </p:grpSpPr>
        <p:sp>
          <p:nvSpPr>
            <p:cNvPr id="9893" name="Google Shape;9893;p61"/>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1"/>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1"/>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1"/>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1"/>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8" name="Google Shape;9898;p61"/>
          <p:cNvGrpSpPr/>
          <p:nvPr/>
        </p:nvGrpSpPr>
        <p:grpSpPr>
          <a:xfrm>
            <a:off x="5355784" y="3660297"/>
            <a:ext cx="299019" cy="297905"/>
            <a:chOff x="5355784" y="3834547"/>
            <a:chExt cx="299019" cy="297905"/>
          </a:xfrm>
        </p:grpSpPr>
        <p:sp>
          <p:nvSpPr>
            <p:cNvPr id="9899" name="Google Shape;9899;p61"/>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1"/>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1"/>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1"/>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3" name="Google Shape;9903;p61"/>
          <p:cNvGrpSpPr/>
          <p:nvPr/>
        </p:nvGrpSpPr>
        <p:grpSpPr>
          <a:xfrm>
            <a:off x="8036455" y="3633021"/>
            <a:ext cx="292176" cy="353985"/>
            <a:chOff x="8036455" y="3807271"/>
            <a:chExt cx="292176" cy="353985"/>
          </a:xfrm>
        </p:grpSpPr>
        <p:sp>
          <p:nvSpPr>
            <p:cNvPr id="9904" name="Google Shape;9904;p61"/>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1"/>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6" name="Google Shape;9906;p6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9907" name="Google Shape;9907;p6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9908" name="Google Shape;9908;p61"/>
          <p:cNvGrpSpPr/>
          <p:nvPr/>
        </p:nvGrpSpPr>
        <p:grpSpPr>
          <a:xfrm>
            <a:off x="4874902" y="3634549"/>
            <a:ext cx="345615" cy="350835"/>
            <a:chOff x="4874902" y="3808799"/>
            <a:chExt cx="345615" cy="350835"/>
          </a:xfrm>
        </p:grpSpPr>
        <p:sp>
          <p:nvSpPr>
            <p:cNvPr id="9909" name="Google Shape;9909;p61"/>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1"/>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1"/>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1"/>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1"/>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1"/>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1"/>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1"/>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1"/>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1"/>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1"/>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1"/>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1"/>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1"/>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1"/>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1"/>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1"/>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1"/>
          <p:cNvGrpSpPr/>
          <p:nvPr/>
        </p:nvGrpSpPr>
        <p:grpSpPr>
          <a:xfrm>
            <a:off x="3095745" y="3631143"/>
            <a:ext cx="352840" cy="354717"/>
            <a:chOff x="3095745" y="3805393"/>
            <a:chExt cx="352840" cy="354717"/>
          </a:xfrm>
        </p:grpSpPr>
        <p:sp>
          <p:nvSpPr>
            <p:cNvPr id="9927" name="Google Shape;9927;p61"/>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1"/>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1"/>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1"/>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1"/>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1"/>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36" name="Shape 9936"/>
        <p:cNvGrpSpPr/>
        <p:nvPr/>
      </p:nvGrpSpPr>
      <p:grpSpPr>
        <a:xfrm>
          <a:off x="0" y="0"/>
          <a:ext cx="0" cy="0"/>
          <a:chOff x="0" y="0"/>
          <a:chExt cx="0" cy="0"/>
        </a:xfrm>
      </p:grpSpPr>
      <p:grpSp>
        <p:nvGrpSpPr>
          <p:cNvPr id="9937" name="Google Shape;9937;p62"/>
          <p:cNvGrpSpPr/>
          <p:nvPr/>
        </p:nvGrpSpPr>
        <p:grpSpPr>
          <a:xfrm>
            <a:off x="2733780" y="4039081"/>
            <a:ext cx="342144" cy="362704"/>
            <a:chOff x="2704005" y="4258781"/>
            <a:chExt cx="342144" cy="362704"/>
          </a:xfrm>
        </p:grpSpPr>
        <p:sp>
          <p:nvSpPr>
            <p:cNvPr id="9938" name="Google Shape;9938;p62"/>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2"/>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2"/>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2"/>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2"/>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2"/>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2"/>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62"/>
          <p:cNvGrpSpPr/>
          <p:nvPr/>
        </p:nvGrpSpPr>
        <p:grpSpPr>
          <a:xfrm>
            <a:off x="2157462" y="4083096"/>
            <a:ext cx="347435" cy="363370"/>
            <a:chOff x="2157462" y="4258496"/>
            <a:chExt cx="347435" cy="363370"/>
          </a:xfrm>
        </p:grpSpPr>
        <p:sp>
          <p:nvSpPr>
            <p:cNvPr id="9946" name="Google Shape;9946;p62"/>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2"/>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2"/>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62"/>
          <p:cNvGrpSpPr/>
          <p:nvPr/>
        </p:nvGrpSpPr>
        <p:grpSpPr>
          <a:xfrm>
            <a:off x="4010963" y="3588381"/>
            <a:ext cx="343665" cy="363211"/>
            <a:chOff x="4010963" y="3763781"/>
            <a:chExt cx="343665" cy="363211"/>
          </a:xfrm>
        </p:grpSpPr>
        <p:sp>
          <p:nvSpPr>
            <p:cNvPr id="9950" name="Google Shape;9950;p62"/>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2"/>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2"/>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2"/>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2"/>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62"/>
          <p:cNvGrpSpPr/>
          <p:nvPr/>
        </p:nvGrpSpPr>
        <p:grpSpPr>
          <a:xfrm>
            <a:off x="2214042" y="3635109"/>
            <a:ext cx="368153" cy="311193"/>
            <a:chOff x="2214042" y="3810509"/>
            <a:chExt cx="368153" cy="311193"/>
          </a:xfrm>
        </p:grpSpPr>
        <p:sp>
          <p:nvSpPr>
            <p:cNvPr id="9956" name="Google Shape;9956;p62"/>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2"/>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62"/>
          <p:cNvGrpSpPr/>
          <p:nvPr/>
        </p:nvGrpSpPr>
        <p:grpSpPr>
          <a:xfrm>
            <a:off x="1797413" y="3606819"/>
            <a:ext cx="367805" cy="367773"/>
            <a:chOff x="1768938" y="3782219"/>
            <a:chExt cx="367805" cy="367773"/>
          </a:xfrm>
        </p:grpSpPr>
        <p:sp>
          <p:nvSpPr>
            <p:cNvPr id="9959" name="Google Shape;9959;p62"/>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2"/>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2"/>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2"/>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2"/>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62"/>
          <p:cNvGrpSpPr/>
          <p:nvPr/>
        </p:nvGrpSpPr>
        <p:grpSpPr>
          <a:xfrm>
            <a:off x="2681385" y="3623039"/>
            <a:ext cx="325544" cy="327413"/>
            <a:chOff x="2681385" y="3798439"/>
            <a:chExt cx="325544" cy="327413"/>
          </a:xfrm>
        </p:grpSpPr>
        <p:sp>
          <p:nvSpPr>
            <p:cNvPr id="9965" name="Google Shape;9965;p62"/>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2"/>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2"/>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2"/>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2"/>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2"/>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2"/>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62"/>
          <p:cNvGrpSpPr/>
          <p:nvPr/>
        </p:nvGrpSpPr>
        <p:grpSpPr>
          <a:xfrm>
            <a:off x="6243928" y="4088102"/>
            <a:ext cx="274254" cy="350824"/>
            <a:chOff x="6243928" y="4263502"/>
            <a:chExt cx="274254" cy="350824"/>
          </a:xfrm>
        </p:grpSpPr>
        <p:sp>
          <p:nvSpPr>
            <p:cNvPr id="9973" name="Google Shape;9973;p62"/>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2"/>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2"/>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2"/>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2"/>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2"/>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2"/>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2"/>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2"/>
          <p:cNvGrpSpPr/>
          <p:nvPr/>
        </p:nvGrpSpPr>
        <p:grpSpPr>
          <a:xfrm>
            <a:off x="3560600" y="3587938"/>
            <a:ext cx="352345" cy="363655"/>
            <a:chOff x="3560600" y="3763338"/>
            <a:chExt cx="352345" cy="363655"/>
          </a:xfrm>
        </p:grpSpPr>
        <p:sp>
          <p:nvSpPr>
            <p:cNvPr id="9982" name="Google Shape;9982;p62"/>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2"/>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2"/>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5" name="Google Shape;9985;p62"/>
          <p:cNvGrpSpPr/>
          <p:nvPr/>
        </p:nvGrpSpPr>
        <p:grpSpPr>
          <a:xfrm>
            <a:off x="5790556" y="4085852"/>
            <a:ext cx="279513" cy="356083"/>
            <a:chOff x="5790556" y="4261252"/>
            <a:chExt cx="279513" cy="356083"/>
          </a:xfrm>
        </p:grpSpPr>
        <p:sp>
          <p:nvSpPr>
            <p:cNvPr id="9986" name="Google Shape;9986;p62"/>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2"/>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2"/>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2"/>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2"/>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2"/>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2"/>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62"/>
          <p:cNvGrpSpPr/>
          <p:nvPr/>
        </p:nvGrpSpPr>
        <p:grpSpPr>
          <a:xfrm>
            <a:off x="5341333" y="4085852"/>
            <a:ext cx="278752" cy="356463"/>
            <a:chOff x="5341333" y="4261252"/>
            <a:chExt cx="278752" cy="356463"/>
          </a:xfrm>
        </p:grpSpPr>
        <p:sp>
          <p:nvSpPr>
            <p:cNvPr id="9994" name="Google Shape;9994;p62"/>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2"/>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2"/>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2"/>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2"/>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2"/>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2"/>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1" name="Google Shape;10001;p62"/>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2" name="Google Shape;10002;p62"/>
          <p:cNvGrpSpPr/>
          <p:nvPr/>
        </p:nvGrpSpPr>
        <p:grpSpPr>
          <a:xfrm>
            <a:off x="3103646" y="3590676"/>
            <a:ext cx="360233" cy="362451"/>
            <a:chOff x="3107608" y="3763401"/>
            <a:chExt cx="360233" cy="362451"/>
          </a:xfrm>
        </p:grpSpPr>
        <p:sp>
          <p:nvSpPr>
            <p:cNvPr id="10003" name="Google Shape;10003;p62"/>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2"/>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2"/>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6" name="Google Shape;10006;p62"/>
          <p:cNvGrpSpPr/>
          <p:nvPr/>
        </p:nvGrpSpPr>
        <p:grpSpPr>
          <a:xfrm>
            <a:off x="889343" y="3625827"/>
            <a:ext cx="351585" cy="339705"/>
            <a:chOff x="889343" y="3801227"/>
            <a:chExt cx="351585" cy="339705"/>
          </a:xfrm>
        </p:grpSpPr>
        <p:sp>
          <p:nvSpPr>
            <p:cNvPr id="10007" name="Google Shape;10007;p62"/>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2"/>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2"/>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2"/>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2"/>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62"/>
          <p:cNvGrpSpPr/>
          <p:nvPr/>
        </p:nvGrpSpPr>
        <p:grpSpPr>
          <a:xfrm>
            <a:off x="4896609" y="4085472"/>
            <a:ext cx="278784" cy="355323"/>
            <a:chOff x="4896609" y="4260872"/>
            <a:chExt cx="278784" cy="355323"/>
          </a:xfrm>
        </p:grpSpPr>
        <p:sp>
          <p:nvSpPr>
            <p:cNvPr id="10013" name="Google Shape;10013;p62"/>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2"/>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2"/>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2"/>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2"/>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2"/>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9" name="Google Shape;10019;p62"/>
          <p:cNvGrpSpPr/>
          <p:nvPr/>
        </p:nvGrpSpPr>
        <p:grpSpPr>
          <a:xfrm>
            <a:off x="7598438" y="4090731"/>
            <a:ext cx="260283" cy="345914"/>
            <a:chOff x="7598438" y="4266131"/>
            <a:chExt cx="260283" cy="345914"/>
          </a:xfrm>
        </p:grpSpPr>
        <p:sp>
          <p:nvSpPr>
            <p:cNvPr id="10020" name="Google Shape;10020;p62"/>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2"/>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2"/>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2"/>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2"/>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2"/>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2"/>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62"/>
          <p:cNvGrpSpPr/>
          <p:nvPr/>
        </p:nvGrpSpPr>
        <p:grpSpPr>
          <a:xfrm>
            <a:off x="1767069" y="3184746"/>
            <a:ext cx="286324" cy="348163"/>
            <a:chOff x="1767069" y="3360146"/>
            <a:chExt cx="286324" cy="348163"/>
          </a:xfrm>
        </p:grpSpPr>
        <p:sp>
          <p:nvSpPr>
            <p:cNvPr id="10028" name="Google Shape;10028;p62"/>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2"/>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2"/>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2"/>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2"/>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2"/>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2"/>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5" name="Google Shape;10035;p62"/>
          <p:cNvGrpSpPr/>
          <p:nvPr/>
        </p:nvGrpSpPr>
        <p:grpSpPr>
          <a:xfrm>
            <a:off x="7149944" y="4090731"/>
            <a:ext cx="260283" cy="345914"/>
            <a:chOff x="7149944" y="4266131"/>
            <a:chExt cx="260283" cy="345914"/>
          </a:xfrm>
        </p:grpSpPr>
        <p:sp>
          <p:nvSpPr>
            <p:cNvPr id="10036" name="Google Shape;10036;p62"/>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2"/>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2"/>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2"/>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2"/>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2"/>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62"/>
          <p:cNvGrpSpPr/>
          <p:nvPr/>
        </p:nvGrpSpPr>
        <p:grpSpPr>
          <a:xfrm>
            <a:off x="6695051" y="4083951"/>
            <a:ext cx="270104" cy="360233"/>
            <a:chOff x="6695051" y="4259351"/>
            <a:chExt cx="270104" cy="360233"/>
          </a:xfrm>
        </p:grpSpPr>
        <p:sp>
          <p:nvSpPr>
            <p:cNvPr id="10043" name="Google Shape;10043;p62"/>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2"/>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2"/>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2"/>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62"/>
          <p:cNvGrpSpPr/>
          <p:nvPr/>
        </p:nvGrpSpPr>
        <p:grpSpPr>
          <a:xfrm>
            <a:off x="8047661" y="4082051"/>
            <a:ext cx="277263" cy="362514"/>
            <a:chOff x="8047661" y="4257451"/>
            <a:chExt cx="277263" cy="362514"/>
          </a:xfrm>
        </p:grpSpPr>
        <p:sp>
          <p:nvSpPr>
            <p:cNvPr id="10048" name="Google Shape;10048;p62"/>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2"/>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2"/>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2"/>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62"/>
          <p:cNvGrpSpPr/>
          <p:nvPr/>
        </p:nvGrpSpPr>
        <p:grpSpPr>
          <a:xfrm>
            <a:off x="6248078" y="3609068"/>
            <a:ext cx="277263" cy="356115"/>
            <a:chOff x="6248078" y="3784468"/>
            <a:chExt cx="277263" cy="356115"/>
          </a:xfrm>
        </p:grpSpPr>
        <p:sp>
          <p:nvSpPr>
            <p:cNvPr id="10053" name="Google Shape;10053;p62"/>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2"/>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2"/>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2"/>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2"/>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8" name="Google Shape;10058;p62"/>
          <p:cNvGrpSpPr/>
          <p:nvPr/>
        </p:nvGrpSpPr>
        <p:grpSpPr>
          <a:xfrm>
            <a:off x="5800725" y="3610589"/>
            <a:ext cx="277644" cy="354594"/>
            <a:chOff x="5800725" y="3785989"/>
            <a:chExt cx="277644" cy="354594"/>
          </a:xfrm>
        </p:grpSpPr>
        <p:sp>
          <p:nvSpPr>
            <p:cNvPr id="10059" name="Google Shape;10059;p62"/>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2"/>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2"/>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2"/>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2"/>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2"/>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2"/>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62"/>
          <p:cNvGrpSpPr/>
          <p:nvPr/>
        </p:nvGrpSpPr>
        <p:grpSpPr>
          <a:xfrm>
            <a:off x="2206122" y="3185348"/>
            <a:ext cx="308183" cy="347561"/>
            <a:chOff x="2206122" y="3360748"/>
            <a:chExt cx="308183" cy="347561"/>
          </a:xfrm>
        </p:grpSpPr>
        <p:sp>
          <p:nvSpPr>
            <p:cNvPr id="10067" name="Google Shape;10067;p62"/>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2"/>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2"/>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2"/>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2"/>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62"/>
          <p:cNvGrpSpPr/>
          <p:nvPr/>
        </p:nvGrpSpPr>
        <p:grpSpPr>
          <a:xfrm>
            <a:off x="5353403" y="3610209"/>
            <a:ext cx="277992" cy="354974"/>
            <a:chOff x="5353403" y="3785609"/>
            <a:chExt cx="277992" cy="354974"/>
          </a:xfrm>
        </p:grpSpPr>
        <p:sp>
          <p:nvSpPr>
            <p:cNvPr id="10073" name="Google Shape;10073;p62"/>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2"/>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2"/>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2"/>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2"/>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2"/>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62"/>
          <p:cNvGrpSpPr/>
          <p:nvPr/>
        </p:nvGrpSpPr>
        <p:grpSpPr>
          <a:xfrm>
            <a:off x="4896229" y="3610589"/>
            <a:ext cx="278784" cy="354594"/>
            <a:chOff x="4896229" y="3785989"/>
            <a:chExt cx="278784" cy="354594"/>
          </a:xfrm>
        </p:grpSpPr>
        <p:sp>
          <p:nvSpPr>
            <p:cNvPr id="10080" name="Google Shape;10080;p62"/>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2"/>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2"/>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2"/>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2"/>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2"/>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62"/>
          <p:cNvGrpSpPr/>
          <p:nvPr/>
        </p:nvGrpSpPr>
        <p:grpSpPr>
          <a:xfrm>
            <a:off x="7592387" y="3612458"/>
            <a:ext cx="273874" cy="351204"/>
            <a:chOff x="7592387" y="3787858"/>
            <a:chExt cx="273874" cy="351204"/>
          </a:xfrm>
        </p:grpSpPr>
        <p:sp>
          <p:nvSpPr>
            <p:cNvPr id="10087" name="Google Shape;10087;p62"/>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2"/>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2"/>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2"/>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62"/>
          <p:cNvGrpSpPr/>
          <p:nvPr/>
        </p:nvGrpSpPr>
        <p:grpSpPr>
          <a:xfrm>
            <a:off x="7145794" y="3612458"/>
            <a:ext cx="274254" cy="350444"/>
            <a:chOff x="7145794" y="3787858"/>
            <a:chExt cx="274254" cy="350444"/>
          </a:xfrm>
        </p:grpSpPr>
        <p:sp>
          <p:nvSpPr>
            <p:cNvPr id="10092" name="Google Shape;10092;p62"/>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2"/>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2"/>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2"/>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2"/>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2"/>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8" name="Google Shape;10098;p62"/>
          <p:cNvGrpSpPr/>
          <p:nvPr/>
        </p:nvGrpSpPr>
        <p:grpSpPr>
          <a:xfrm>
            <a:off x="8054060" y="3611698"/>
            <a:ext cx="266334" cy="353834"/>
            <a:chOff x="8054060" y="3787098"/>
            <a:chExt cx="266334" cy="353834"/>
          </a:xfrm>
        </p:grpSpPr>
        <p:sp>
          <p:nvSpPr>
            <p:cNvPr id="10099" name="Google Shape;10099;p62"/>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2"/>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2"/>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2"/>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3" name="Google Shape;10103;p62"/>
          <p:cNvGrpSpPr/>
          <p:nvPr/>
        </p:nvGrpSpPr>
        <p:grpSpPr>
          <a:xfrm>
            <a:off x="6702211" y="3607199"/>
            <a:ext cx="270104" cy="361754"/>
            <a:chOff x="6702211" y="3782599"/>
            <a:chExt cx="270104" cy="361754"/>
          </a:xfrm>
        </p:grpSpPr>
        <p:sp>
          <p:nvSpPr>
            <p:cNvPr id="10104" name="Google Shape;10104;p62"/>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2"/>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2"/>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2"/>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2"/>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62"/>
          <p:cNvGrpSpPr/>
          <p:nvPr/>
        </p:nvGrpSpPr>
        <p:grpSpPr>
          <a:xfrm>
            <a:off x="3516886" y="3263327"/>
            <a:ext cx="391854" cy="269922"/>
            <a:chOff x="3516850" y="3406526"/>
            <a:chExt cx="369674" cy="254644"/>
          </a:xfrm>
        </p:grpSpPr>
        <p:sp>
          <p:nvSpPr>
            <p:cNvPr id="10110" name="Google Shape;10110;p62"/>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2"/>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2"/>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2"/>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2"/>
          <p:cNvGrpSpPr/>
          <p:nvPr/>
        </p:nvGrpSpPr>
        <p:grpSpPr>
          <a:xfrm>
            <a:off x="1310655" y="3185127"/>
            <a:ext cx="306314" cy="347403"/>
            <a:chOff x="1310655" y="3360527"/>
            <a:chExt cx="306314" cy="347403"/>
          </a:xfrm>
        </p:grpSpPr>
        <p:sp>
          <p:nvSpPr>
            <p:cNvPr id="10115" name="Google Shape;10115;p62"/>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2"/>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2"/>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2"/>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2"/>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0" name="Google Shape;10120;p62"/>
          <p:cNvGrpSpPr/>
          <p:nvPr/>
        </p:nvGrpSpPr>
        <p:grpSpPr>
          <a:xfrm>
            <a:off x="3119678" y="3184746"/>
            <a:ext cx="269343" cy="348543"/>
            <a:chOff x="3119678" y="3360146"/>
            <a:chExt cx="269343" cy="348543"/>
          </a:xfrm>
        </p:grpSpPr>
        <p:sp>
          <p:nvSpPr>
            <p:cNvPr id="10121" name="Google Shape;10121;p62"/>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2"/>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2"/>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2"/>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2"/>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2"/>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2"/>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62"/>
          <p:cNvGrpSpPr/>
          <p:nvPr/>
        </p:nvGrpSpPr>
        <p:grpSpPr>
          <a:xfrm>
            <a:off x="3967213" y="3181547"/>
            <a:ext cx="368185" cy="354753"/>
            <a:chOff x="3967213" y="3356947"/>
            <a:chExt cx="368185" cy="354753"/>
          </a:xfrm>
        </p:grpSpPr>
        <p:sp>
          <p:nvSpPr>
            <p:cNvPr id="10129" name="Google Shape;10129;p62"/>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2"/>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2"/>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2"/>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2"/>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62"/>
          <p:cNvGrpSpPr/>
          <p:nvPr/>
        </p:nvGrpSpPr>
        <p:grpSpPr>
          <a:xfrm>
            <a:off x="871254" y="3184746"/>
            <a:ext cx="285183" cy="347023"/>
            <a:chOff x="871254" y="3360146"/>
            <a:chExt cx="285183" cy="347023"/>
          </a:xfrm>
        </p:grpSpPr>
        <p:sp>
          <p:nvSpPr>
            <p:cNvPr id="10135" name="Google Shape;10135;p62"/>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2"/>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2"/>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2"/>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9" name="Google Shape;10139;p62"/>
          <p:cNvGrpSpPr/>
          <p:nvPr/>
        </p:nvGrpSpPr>
        <p:grpSpPr>
          <a:xfrm>
            <a:off x="2665165" y="3184746"/>
            <a:ext cx="281794" cy="349684"/>
            <a:chOff x="2665165" y="3360146"/>
            <a:chExt cx="281794" cy="349684"/>
          </a:xfrm>
        </p:grpSpPr>
        <p:sp>
          <p:nvSpPr>
            <p:cNvPr id="10140" name="Google Shape;10140;p62"/>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2"/>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2"/>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2"/>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62"/>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62"/>
          <p:cNvGrpSpPr/>
          <p:nvPr/>
        </p:nvGrpSpPr>
        <p:grpSpPr>
          <a:xfrm>
            <a:off x="7156344" y="3172296"/>
            <a:ext cx="264465" cy="353074"/>
            <a:chOff x="7156344" y="3347696"/>
            <a:chExt cx="264465" cy="353074"/>
          </a:xfrm>
        </p:grpSpPr>
        <p:sp>
          <p:nvSpPr>
            <p:cNvPr id="10146" name="Google Shape;10146;p62"/>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2"/>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2"/>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2"/>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2"/>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1" name="Google Shape;10151;p62"/>
          <p:cNvGrpSpPr/>
          <p:nvPr/>
        </p:nvGrpSpPr>
        <p:grpSpPr>
          <a:xfrm>
            <a:off x="6703732" y="3171536"/>
            <a:ext cx="264813" cy="352693"/>
            <a:chOff x="6703732" y="3346936"/>
            <a:chExt cx="264813" cy="352693"/>
          </a:xfrm>
        </p:grpSpPr>
        <p:sp>
          <p:nvSpPr>
            <p:cNvPr id="10152" name="Google Shape;10152;p62"/>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2"/>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2"/>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2"/>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2"/>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7" name="Google Shape;10157;p62"/>
          <p:cNvGrpSpPr/>
          <p:nvPr/>
        </p:nvGrpSpPr>
        <p:grpSpPr>
          <a:xfrm>
            <a:off x="6252228" y="3171536"/>
            <a:ext cx="265193" cy="352693"/>
            <a:chOff x="6252228" y="3346936"/>
            <a:chExt cx="265193" cy="352693"/>
          </a:xfrm>
        </p:grpSpPr>
        <p:sp>
          <p:nvSpPr>
            <p:cNvPr id="10158" name="Google Shape;10158;p62"/>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2"/>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2"/>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1" name="Google Shape;10161;p62"/>
          <p:cNvGrpSpPr/>
          <p:nvPr/>
        </p:nvGrpSpPr>
        <p:grpSpPr>
          <a:xfrm>
            <a:off x="5801105" y="3172296"/>
            <a:ext cx="264813" cy="351933"/>
            <a:chOff x="5801105" y="3347696"/>
            <a:chExt cx="264813" cy="351933"/>
          </a:xfrm>
        </p:grpSpPr>
        <p:sp>
          <p:nvSpPr>
            <p:cNvPr id="10162" name="Google Shape;10162;p62"/>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2"/>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2"/>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2"/>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62"/>
          <p:cNvGrpSpPr/>
          <p:nvPr/>
        </p:nvGrpSpPr>
        <p:grpSpPr>
          <a:xfrm>
            <a:off x="5349253" y="3171536"/>
            <a:ext cx="265922" cy="352693"/>
            <a:chOff x="5349253" y="3346936"/>
            <a:chExt cx="265922" cy="352693"/>
          </a:xfrm>
        </p:grpSpPr>
        <p:sp>
          <p:nvSpPr>
            <p:cNvPr id="10167" name="Google Shape;10167;p62"/>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2"/>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2"/>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2"/>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2"/>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2"/>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3" name="Google Shape;10173;p62"/>
          <p:cNvGrpSpPr/>
          <p:nvPr/>
        </p:nvGrpSpPr>
        <p:grpSpPr>
          <a:xfrm>
            <a:off x="4907159" y="3171536"/>
            <a:ext cx="264845" cy="354214"/>
            <a:chOff x="4907159" y="3346936"/>
            <a:chExt cx="264845" cy="354214"/>
          </a:xfrm>
        </p:grpSpPr>
        <p:sp>
          <p:nvSpPr>
            <p:cNvPr id="10174" name="Google Shape;10174;p62"/>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2"/>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6" name="Google Shape;10176;p62"/>
          <p:cNvGrpSpPr/>
          <p:nvPr/>
        </p:nvGrpSpPr>
        <p:grpSpPr>
          <a:xfrm>
            <a:off x="8048421" y="3159086"/>
            <a:ext cx="276503" cy="369674"/>
            <a:chOff x="8048421" y="3334486"/>
            <a:chExt cx="276503" cy="369674"/>
          </a:xfrm>
        </p:grpSpPr>
        <p:sp>
          <p:nvSpPr>
            <p:cNvPr id="10177" name="Google Shape;10177;p62"/>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2"/>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2"/>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2"/>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62"/>
          <p:cNvGrpSpPr/>
          <p:nvPr/>
        </p:nvGrpSpPr>
        <p:grpSpPr>
          <a:xfrm>
            <a:off x="7575787" y="3154555"/>
            <a:ext cx="295384" cy="376834"/>
            <a:chOff x="7575787" y="3329955"/>
            <a:chExt cx="295384" cy="376834"/>
          </a:xfrm>
        </p:grpSpPr>
        <p:sp>
          <p:nvSpPr>
            <p:cNvPr id="10184" name="Google Shape;10184;p62"/>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2"/>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2"/>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2"/>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2"/>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62"/>
          <p:cNvGrpSpPr/>
          <p:nvPr/>
        </p:nvGrpSpPr>
        <p:grpSpPr>
          <a:xfrm>
            <a:off x="864062" y="2709103"/>
            <a:ext cx="264084" cy="347783"/>
            <a:chOff x="864062" y="2884503"/>
            <a:chExt cx="264084" cy="347783"/>
          </a:xfrm>
        </p:grpSpPr>
        <p:sp>
          <p:nvSpPr>
            <p:cNvPr id="10191" name="Google Shape;10191;p62"/>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2"/>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2"/>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2"/>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2"/>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62"/>
          <p:cNvGrpSpPr/>
          <p:nvPr/>
        </p:nvGrpSpPr>
        <p:grpSpPr>
          <a:xfrm>
            <a:off x="3978523" y="2709261"/>
            <a:ext cx="348955" cy="346516"/>
            <a:chOff x="3978523" y="2884661"/>
            <a:chExt cx="348955" cy="346516"/>
          </a:xfrm>
        </p:grpSpPr>
        <p:sp>
          <p:nvSpPr>
            <p:cNvPr id="10202" name="Google Shape;10202;p62"/>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2"/>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2"/>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2"/>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2"/>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2"/>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62"/>
          <p:cNvGrpSpPr/>
          <p:nvPr/>
        </p:nvGrpSpPr>
        <p:grpSpPr>
          <a:xfrm>
            <a:off x="3556255" y="2709863"/>
            <a:ext cx="347435" cy="345534"/>
            <a:chOff x="3527780" y="2885263"/>
            <a:chExt cx="347435" cy="345534"/>
          </a:xfrm>
        </p:grpSpPr>
        <p:sp>
          <p:nvSpPr>
            <p:cNvPr id="10211" name="Google Shape;10211;p62"/>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2"/>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2"/>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2"/>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2"/>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2"/>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2"/>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2"/>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2"/>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2"/>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2"/>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2"/>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2"/>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2"/>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2"/>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2"/>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62"/>
          <p:cNvGrpSpPr/>
          <p:nvPr/>
        </p:nvGrpSpPr>
        <p:grpSpPr>
          <a:xfrm>
            <a:off x="2239671" y="2709103"/>
            <a:ext cx="218053" cy="348543"/>
            <a:chOff x="2239671" y="2884503"/>
            <a:chExt cx="218053" cy="348543"/>
          </a:xfrm>
        </p:grpSpPr>
        <p:sp>
          <p:nvSpPr>
            <p:cNvPr id="10235" name="Google Shape;10235;p62"/>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2"/>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2"/>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62"/>
          <p:cNvGrpSpPr/>
          <p:nvPr/>
        </p:nvGrpSpPr>
        <p:grpSpPr>
          <a:xfrm>
            <a:off x="2691555" y="2709103"/>
            <a:ext cx="215044" cy="348924"/>
            <a:chOff x="2691555" y="2884503"/>
            <a:chExt cx="215044" cy="348924"/>
          </a:xfrm>
        </p:grpSpPr>
        <p:sp>
          <p:nvSpPr>
            <p:cNvPr id="10241" name="Google Shape;10241;p62"/>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2"/>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2"/>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2"/>
          <p:cNvGrpSpPr/>
          <p:nvPr/>
        </p:nvGrpSpPr>
        <p:grpSpPr>
          <a:xfrm>
            <a:off x="1770459" y="2709103"/>
            <a:ext cx="254644" cy="348828"/>
            <a:chOff x="1770459" y="2884503"/>
            <a:chExt cx="254644" cy="348828"/>
          </a:xfrm>
        </p:grpSpPr>
        <p:sp>
          <p:nvSpPr>
            <p:cNvPr id="10245" name="Google Shape;10245;p62"/>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2"/>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2"/>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2"/>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2"/>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2"/>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2"/>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2"/>
          <p:cNvGrpSpPr/>
          <p:nvPr/>
        </p:nvGrpSpPr>
        <p:grpSpPr>
          <a:xfrm>
            <a:off x="1317466" y="2709483"/>
            <a:ext cx="258382" cy="348543"/>
            <a:chOff x="1317466" y="2884883"/>
            <a:chExt cx="258382" cy="348543"/>
          </a:xfrm>
        </p:grpSpPr>
        <p:sp>
          <p:nvSpPr>
            <p:cNvPr id="10254" name="Google Shape;10254;p62"/>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2"/>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2"/>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2"/>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2"/>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2"/>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2"/>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2" name="Google Shape;10262;p62"/>
          <p:cNvGrpSpPr/>
          <p:nvPr/>
        </p:nvGrpSpPr>
        <p:grpSpPr>
          <a:xfrm>
            <a:off x="3121167" y="2709483"/>
            <a:ext cx="258414" cy="348543"/>
            <a:chOff x="3121167" y="2884883"/>
            <a:chExt cx="258414" cy="348543"/>
          </a:xfrm>
        </p:grpSpPr>
        <p:sp>
          <p:nvSpPr>
            <p:cNvPr id="10263" name="Google Shape;10263;p62"/>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2"/>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2"/>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2"/>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2"/>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2"/>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62"/>
          <p:cNvGrpSpPr/>
          <p:nvPr/>
        </p:nvGrpSpPr>
        <p:grpSpPr>
          <a:xfrm>
            <a:off x="4899999" y="2706695"/>
            <a:ext cx="271244" cy="346801"/>
            <a:chOff x="4899999" y="2882095"/>
            <a:chExt cx="271244" cy="346801"/>
          </a:xfrm>
        </p:grpSpPr>
        <p:sp>
          <p:nvSpPr>
            <p:cNvPr id="10272" name="Google Shape;10272;p62"/>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2"/>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2"/>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2"/>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2"/>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62"/>
          <p:cNvGrpSpPr/>
          <p:nvPr/>
        </p:nvGrpSpPr>
        <p:grpSpPr>
          <a:xfrm>
            <a:off x="7162775" y="2705713"/>
            <a:ext cx="259523" cy="346294"/>
            <a:chOff x="7162775" y="2881113"/>
            <a:chExt cx="259523" cy="346294"/>
          </a:xfrm>
        </p:grpSpPr>
        <p:sp>
          <p:nvSpPr>
            <p:cNvPr id="10283" name="Google Shape;10283;p62"/>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2"/>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2"/>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2"/>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2"/>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9" name="Google Shape;10289;p62"/>
          <p:cNvGrpSpPr/>
          <p:nvPr/>
        </p:nvGrpSpPr>
        <p:grpSpPr>
          <a:xfrm>
            <a:off x="6709751" y="2706442"/>
            <a:ext cx="261075" cy="347815"/>
            <a:chOff x="6709751" y="2881842"/>
            <a:chExt cx="261075" cy="347815"/>
          </a:xfrm>
        </p:grpSpPr>
        <p:sp>
          <p:nvSpPr>
            <p:cNvPr id="10290" name="Google Shape;10290;p62"/>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2"/>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2"/>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2"/>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2"/>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62"/>
          <p:cNvGrpSpPr/>
          <p:nvPr/>
        </p:nvGrpSpPr>
        <p:grpSpPr>
          <a:xfrm>
            <a:off x="5807156" y="2705713"/>
            <a:ext cx="261043" cy="348163"/>
            <a:chOff x="5807156" y="2881113"/>
            <a:chExt cx="261043" cy="348163"/>
          </a:xfrm>
        </p:grpSpPr>
        <p:sp>
          <p:nvSpPr>
            <p:cNvPr id="10297" name="Google Shape;10297;p62"/>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2"/>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2"/>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2"/>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2" name="Google Shape;10302;p62"/>
          <p:cNvGrpSpPr/>
          <p:nvPr/>
        </p:nvGrpSpPr>
        <p:grpSpPr>
          <a:xfrm>
            <a:off x="5355653" y="2706093"/>
            <a:ext cx="262184" cy="346643"/>
            <a:chOff x="5355653" y="2881493"/>
            <a:chExt cx="262184" cy="346643"/>
          </a:xfrm>
        </p:grpSpPr>
        <p:sp>
          <p:nvSpPr>
            <p:cNvPr id="10303" name="Google Shape;10303;p62"/>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2"/>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2"/>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2"/>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8" name="Google Shape;10308;p62"/>
          <p:cNvGrpSpPr/>
          <p:nvPr/>
        </p:nvGrpSpPr>
        <p:grpSpPr>
          <a:xfrm>
            <a:off x="8055961" y="2706442"/>
            <a:ext cx="260283" cy="345914"/>
            <a:chOff x="8055961" y="2881842"/>
            <a:chExt cx="260283" cy="345914"/>
          </a:xfrm>
        </p:grpSpPr>
        <p:sp>
          <p:nvSpPr>
            <p:cNvPr id="10309" name="Google Shape;10309;p62"/>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2"/>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2"/>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62"/>
          <p:cNvGrpSpPr/>
          <p:nvPr/>
        </p:nvGrpSpPr>
        <p:grpSpPr>
          <a:xfrm>
            <a:off x="7609368" y="2718512"/>
            <a:ext cx="264813" cy="353105"/>
            <a:chOff x="7609368" y="2893912"/>
            <a:chExt cx="264813" cy="353105"/>
          </a:xfrm>
        </p:grpSpPr>
        <p:sp>
          <p:nvSpPr>
            <p:cNvPr id="10314" name="Google Shape;10314;p62"/>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2"/>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2"/>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2"/>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2"/>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62"/>
          <p:cNvGrpSpPr/>
          <p:nvPr/>
        </p:nvGrpSpPr>
        <p:grpSpPr>
          <a:xfrm>
            <a:off x="6248458" y="2694372"/>
            <a:ext cx="270864" cy="360645"/>
            <a:chOff x="6248458" y="2869772"/>
            <a:chExt cx="270864" cy="360645"/>
          </a:xfrm>
        </p:grpSpPr>
        <p:sp>
          <p:nvSpPr>
            <p:cNvPr id="10321" name="Google Shape;10321;p62"/>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2"/>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2"/>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2"/>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62"/>
          <p:cNvGrpSpPr/>
          <p:nvPr/>
        </p:nvGrpSpPr>
        <p:grpSpPr>
          <a:xfrm>
            <a:off x="3075928" y="2270398"/>
            <a:ext cx="363243" cy="300675"/>
            <a:chOff x="3075928" y="2445798"/>
            <a:chExt cx="363243" cy="300675"/>
          </a:xfrm>
        </p:grpSpPr>
        <p:sp>
          <p:nvSpPr>
            <p:cNvPr id="10327" name="Google Shape;10327;p62"/>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2"/>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2"/>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2"/>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2"/>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2"/>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2"/>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2"/>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8" name="Google Shape;10338;p62"/>
          <p:cNvGrpSpPr/>
          <p:nvPr/>
        </p:nvGrpSpPr>
        <p:grpSpPr>
          <a:xfrm>
            <a:off x="2633105" y="2256459"/>
            <a:ext cx="363243" cy="328585"/>
            <a:chOff x="2633105" y="2431859"/>
            <a:chExt cx="363243" cy="328585"/>
          </a:xfrm>
        </p:grpSpPr>
        <p:sp>
          <p:nvSpPr>
            <p:cNvPr id="10339" name="Google Shape;10339;p62"/>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2"/>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2"/>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2"/>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2"/>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2"/>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62"/>
          <p:cNvGrpSpPr/>
          <p:nvPr/>
        </p:nvGrpSpPr>
        <p:grpSpPr>
          <a:xfrm>
            <a:off x="2189142" y="2245910"/>
            <a:ext cx="365904" cy="350064"/>
            <a:chOff x="2189142" y="2421310"/>
            <a:chExt cx="365904" cy="350064"/>
          </a:xfrm>
        </p:grpSpPr>
        <p:sp>
          <p:nvSpPr>
            <p:cNvPr id="10348" name="Google Shape;10348;p62"/>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2"/>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2"/>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2"/>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2"/>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7" name="Google Shape;10357;p62"/>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58" name="Google Shape;10358;p62"/>
          <p:cNvGrpSpPr/>
          <p:nvPr/>
        </p:nvGrpSpPr>
        <p:grpSpPr>
          <a:xfrm>
            <a:off x="3961923" y="2310917"/>
            <a:ext cx="364415" cy="220936"/>
            <a:chOff x="3961923" y="2486317"/>
            <a:chExt cx="364415" cy="220936"/>
          </a:xfrm>
        </p:grpSpPr>
        <p:sp>
          <p:nvSpPr>
            <p:cNvPr id="10359" name="Google Shape;10359;p62"/>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62"/>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2"/>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2"/>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3" name="Google Shape;10363;p62"/>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4" name="Google Shape;10364;p62"/>
          <p:cNvGrpSpPr/>
          <p:nvPr/>
        </p:nvGrpSpPr>
        <p:grpSpPr>
          <a:xfrm>
            <a:off x="1303876" y="2243977"/>
            <a:ext cx="363275" cy="354626"/>
            <a:chOff x="1303876" y="2419377"/>
            <a:chExt cx="363275" cy="354626"/>
          </a:xfrm>
        </p:grpSpPr>
        <p:sp>
          <p:nvSpPr>
            <p:cNvPr id="10365" name="Google Shape;10365;p62"/>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2"/>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2"/>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2"/>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2"/>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2"/>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3" name="Google Shape;10373;p62"/>
          <p:cNvGrpSpPr/>
          <p:nvPr/>
        </p:nvGrpSpPr>
        <p:grpSpPr>
          <a:xfrm>
            <a:off x="861053" y="2239510"/>
            <a:ext cx="362134" cy="363623"/>
            <a:chOff x="861053" y="2414910"/>
            <a:chExt cx="362134" cy="363623"/>
          </a:xfrm>
        </p:grpSpPr>
        <p:sp>
          <p:nvSpPr>
            <p:cNvPr id="10374" name="Google Shape;10374;p62"/>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2"/>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2"/>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2"/>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9" name="Google Shape;10379;p62"/>
          <p:cNvGrpSpPr/>
          <p:nvPr/>
        </p:nvGrpSpPr>
        <p:grpSpPr>
          <a:xfrm>
            <a:off x="7594288" y="2239859"/>
            <a:ext cx="279513" cy="355735"/>
            <a:chOff x="7594288" y="2415259"/>
            <a:chExt cx="279513" cy="355735"/>
          </a:xfrm>
        </p:grpSpPr>
        <p:sp>
          <p:nvSpPr>
            <p:cNvPr id="10380" name="Google Shape;10380;p62"/>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2"/>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2"/>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6" name="Google Shape;10386;p62"/>
          <p:cNvGrpSpPr/>
          <p:nvPr/>
        </p:nvGrpSpPr>
        <p:grpSpPr>
          <a:xfrm>
            <a:off x="7145794" y="2240239"/>
            <a:ext cx="278784" cy="355735"/>
            <a:chOff x="7145794" y="2415639"/>
            <a:chExt cx="278784" cy="355735"/>
          </a:xfrm>
        </p:grpSpPr>
        <p:sp>
          <p:nvSpPr>
            <p:cNvPr id="10387" name="Google Shape;10387;p62"/>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2"/>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2"/>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2"/>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2"/>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2"/>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2"/>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7" name="Google Shape;10397;p62"/>
          <p:cNvGrpSpPr/>
          <p:nvPr/>
        </p:nvGrpSpPr>
        <p:grpSpPr>
          <a:xfrm>
            <a:off x="6698441" y="2239130"/>
            <a:ext cx="277644" cy="357984"/>
            <a:chOff x="6698441" y="2414530"/>
            <a:chExt cx="277644" cy="357984"/>
          </a:xfrm>
        </p:grpSpPr>
        <p:sp>
          <p:nvSpPr>
            <p:cNvPr id="10398" name="Google Shape;10398;p62"/>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2"/>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2"/>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2"/>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62"/>
          <p:cNvGrpSpPr/>
          <p:nvPr/>
        </p:nvGrpSpPr>
        <p:grpSpPr>
          <a:xfrm>
            <a:off x="4897750" y="2240239"/>
            <a:ext cx="279513" cy="357255"/>
            <a:chOff x="4897750" y="2415639"/>
            <a:chExt cx="279513" cy="357255"/>
          </a:xfrm>
        </p:grpSpPr>
        <p:sp>
          <p:nvSpPr>
            <p:cNvPr id="10405" name="Google Shape;10405;p62"/>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2"/>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2"/>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2"/>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2"/>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3" name="Google Shape;10413;p62"/>
          <p:cNvGrpSpPr/>
          <p:nvPr/>
        </p:nvGrpSpPr>
        <p:grpSpPr>
          <a:xfrm>
            <a:off x="5812066" y="2240619"/>
            <a:ext cx="264813" cy="353454"/>
            <a:chOff x="5812066" y="2416019"/>
            <a:chExt cx="264813" cy="353454"/>
          </a:xfrm>
        </p:grpSpPr>
        <p:sp>
          <p:nvSpPr>
            <p:cNvPr id="10414" name="Google Shape;10414;p62"/>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2"/>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2"/>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2"/>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2"/>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2"/>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2"/>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1" name="Google Shape;10421;p62"/>
          <p:cNvGrpSpPr/>
          <p:nvPr/>
        </p:nvGrpSpPr>
        <p:grpSpPr>
          <a:xfrm>
            <a:off x="8054820" y="2240999"/>
            <a:ext cx="264433" cy="353454"/>
            <a:chOff x="8054820" y="2416399"/>
            <a:chExt cx="264433" cy="353454"/>
          </a:xfrm>
        </p:grpSpPr>
        <p:sp>
          <p:nvSpPr>
            <p:cNvPr id="10422" name="Google Shape;10422;p62"/>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2"/>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2"/>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2"/>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8" name="Google Shape;10428;p62"/>
          <p:cNvGrpSpPr/>
          <p:nvPr/>
        </p:nvGrpSpPr>
        <p:grpSpPr>
          <a:xfrm>
            <a:off x="5356413" y="2237990"/>
            <a:ext cx="271212" cy="361374"/>
            <a:chOff x="5356413" y="2413390"/>
            <a:chExt cx="271212" cy="361374"/>
          </a:xfrm>
        </p:grpSpPr>
        <p:sp>
          <p:nvSpPr>
            <p:cNvPr id="10429" name="Google Shape;10429;p62"/>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2"/>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2"/>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2"/>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62"/>
          <p:cNvGrpSpPr/>
          <p:nvPr/>
        </p:nvGrpSpPr>
        <p:grpSpPr>
          <a:xfrm>
            <a:off x="6255238" y="2236849"/>
            <a:ext cx="271244" cy="360994"/>
            <a:chOff x="6255238" y="2412249"/>
            <a:chExt cx="271244" cy="360994"/>
          </a:xfrm>
        </p:grpSpPr>
        <p:sp>
          <p:nvSpPr>
            <p:cNvPr id="10435" name="Google Shape;10435;p62"/>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2"/>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2"/>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2"/>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62"/>
          <p:cNvGrpSpPr/>
          <p:nvPr/>
        </p:nvGrpSpPr>
        <p:grpSpPr>
          <a:xfrm>
            <a:off x="2185372" y="1782399"/>
            <a:ext cx="366664" cy="366981"/>
            <a:chOff x="2185372" y="1957799"/>
            <a:chExt cx="366664" cy="366981"/>
          </a:xfrm>
        </p:grpSpPr>
        <p:sp>
          <p:nvSpPr>
            <p:cNvPr id="10442" name="Google Shape;10442;p62"/>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2"/>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2"/>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2"/>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2"/>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2"/>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0" name="Google Shape;10450;p62"/>
          <p:cNvGrpSpPr/>
          <p:nvPr/>
        </p:nvGrpSpPr>
        <p:grpSpPr>
          <a:xfrm>
            <a:off x="1737258" y="1812971"/>
            <a:ext cx="370814" cy="307359"/>
            <a:chOff x="1737258" y="1988371"/>
            <a:chExt cx="370814" cy="307359"/>
          </a:xfrm>
        </p:grpSpPr>
        <p:sp>
          <p:nvSpPr>
            <p:cNvPr id="10451" name="Google Shape;10451;p62"/>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2"/>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2"/>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2"/>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62"/>
          <p:cNvGrpSpPr/>
          <p:nvPr/>
        </p:nvGrpSpPr>
        <p:grpSpPr>
          <a:xfrm>
            <a:off x="848983" y="1814111"/>
            <a:ext cx="369294" cy="304350"/>
            <a:chOff x="848983" y="1989511"/>
            <a:chExt cx="369294" cy="304350"/>
          </a:xfrm>
        </p:grpSpPr>
        <p:sp>
          <p:nvSpPr>
            <p:cNvPr id="10456" name="Google Shape;10456;p62"/>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2"/>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2"/>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2"/>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2"/>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1" name="Google Shape;10461;p62"/>
          <p:cNvGrpSpPr/>
          <p:nvPr/>
        </p:nvGrpSpPr>
        <p:grpSpPr>
          <a:xfrm>
            <a:off x="3074027" y="1808377"/>
            <a:ext cx="380604" cy="313854"/>
            <a:chOff x="3074027" y="1983777"/>
            <a:chExt cx="380604" cy="313854"/>
          </a:xfrm>
        </p:grpSpPr>
        <p:sp>
          <p:nvSpPr>
            <p:cNvPr id="10462" name="Google Shape;10462;p62"/>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2"/>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2"/>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7" name="Google Shape;10467;p62"/>
          <p:cNvGrpSpPr/>
          <p:nvPr/>
        </p:nvGrpSpPr>
        <p:grpSpPr>
          <a:xfrm>
            <a:off x="3522521" y="1800457"/>
            <a:ext cx="367013" cy="331278"/>
            <a:chOff x="3522521" y="1975857"/>
            <a:chExt cx="367013" cy="331278"/>
          </a:xfrm>
        </p:grpSpPr>
        <p:sp>
          <p:nvSpPr>
            <p:cNvPr id="10468" name="Google Shape;10468;p62"/>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2"/>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2"/>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2"/>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2"/>
          <p:cNvGrpSpPr/>
          <p:nvPr/>
        </p:nvGrpSpPr>
        <p:grpSpPr>
          <a:xfrm>
            <a:off x="2630824" y="1801566"/>
            <a:ext cx="368185" cy="330454"/>
            <a:chOff x="2630824" y="1976966"/>
            <a:chExt cx="368185" cy="330454"/>
          </a:xfrm>
        </p:grpSpPr>
        <p:sp>
          <p:nvSpPr>
            <p:cNvPr id="10476" name="Google Shape;10476;p62"/>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2"/>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2"/>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2"/>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2"/>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2"/>
          <p:cNvGrpSpPr/>
          <p:nvPr/>
        </p:nvGrpSpPr>
        <p:grpSpPr>
          <a:xfrm>
            <a:off x="1293706" y="1791016"/>
            <a:ext cx="369294" cy="350444"/>
            <a:chOff x="1293706" y="1966416"/>
            <a:chExt cx="369294" cy="350444"/>
          </a:xfrm>
        </p:grpSpPr>
        <p:sp>
          <p:nvSpPr>
            <p:cNvPr id="10485" name="Google Shape;10485;p62"/>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2"/>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2"/>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2"/>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2"/>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3" name="Google Shape;10493;p62"/>
          <p:cNvGrpSpPr/>
          <p:nvPr/>
        </p:nvGrpSpPr>
        <p:grpSpPr>
          <a:xfrm>
            <a:off x="3967213" y="1800077"/>
            <a:ext cx="368185" cy="331816"/>
            <a:chOff x="3967213" y="1975477"/>
            <a:chExt cx="368185" cy="331816"/>
          </a:xfrm>
        </p:grpSpPr>
        <p:sp>
          <p:nvSpPr>
            <p:cNvPr id="10494" name="Google Shape;10494;p62"/>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2"/>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2"/>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62"/>
          <p:cNvGrpSpPr/>
          <p:nvPr/>
        </p:nvGrpSpPr>
        <p:grpSpPr>
          <a:xfrm>
            <a:off x="8047661" y="1793646"/>
            <a:ext cx="279132" cy="356875"/>
            <a:chOff x="8047661" y="1969046"/>
            <a:chExt cx="279132" cy="356875"/>
          </a:xfrm>
        </p:grpSpPr>
        <p:sp>
          <p:nvSpPr>
            <p:cNvPr id="10498" name="Google Shape;10498;p62"/>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2"/>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62"/>
          <p:cNvGrpSpPr/>
          <p:nvPr/>
        </p:nvGrpSpPr>
        <p:grpSpPr>
          <a:xfrm>
            <a:off x="7596157" y="1792759"/>
            <a:ext cx="279544" cy="358142"/>
            <a:chOff x="7596157" y="1968159"/>
            <a:chExt cx="279544" cy="358142"/>
          </a:xfrm>
        </p:grpSpPr>
        <p:sp>
          <p:nvSpPr>
            <p:cNvPr id="10503" name="Google Shape;10503;p62"/>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2"/>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2"/>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2"/>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9" name="Google Shape;10509;p62"/>
          <p:cNvGrpSpPr/>
          <p:nvPr/>
        </p:nvGrpSpPr>
        <p:grpSpPr>
          <a:xfrm>
            <a:off x="7147315" y="1793646"/>
            <a:ext cx="279513" cy="357636"/>
            <a:chOff x="7147315" y="1969046"/>
            <a:chExt cx="279513" cy="357636"/>
          </a:xfrm>
        </p:grpSpPr>
        <p:sp>
          <p:nvSpPr>
            <p:cNvPr id="10510" name="Google Shape;10510;p62"/>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2"/>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2"/>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2"/>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2"/>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2"/>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62"/>
          <p:cNvGrpSpPr/>
          <p:nvPr/>
        </p:nvGrpSpPr>
        <p:grpSpPr>
          <a:xfrm>
            <a:off x="6697681" y="1792917"/>
            <a:ext cx="280305" cy="359093"/>
            <a:chOff x="6697681" y="1968317"/>
            <a:chExt cx="280305" cy="359093"/>
          </a:xfrm>
        </p:grpSpPr>
        <p:sp>
          <p:nvSpPr>
            <p:cNvPr id="10518" name="Google Shape;10518;p62"/>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2"/>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2"/>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2"/>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2"/>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2"/>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62"/>
          <p:cNvGrpSpPr/>
          <p:nvPr/>
        </p:nvGrpSpPr>
        <p:grpSpPr>
          <a:xfrm>
            <a:off x="6248839" y="1792537"/>
            <a:ext cx="280273" cy="358744"/>
            <a:chOff x="6248839" y="1967937"/>
            <a:chExt cx="280273" cy="358744"/>
          </a:xfrm>
        </p:grpSpPr>
        <p:sp>
          <p:nvSpPr>
            <p:cNvPr id="10526" name="Google Shape;10526;p62"/>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2"/>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2"/>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2"/>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2"/>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2"/>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2" name="Google Shape;10532;p62"/>
          <p:cNvGrpSpPr/>
          <p:nvPr/>
        </p:nvGrpSpPr>
        <p:grpSpPr>
          <a:xfrm>
            <a:off x="5801485" y="1793646"/>
            <a:ext cx="279164" cy="357794"/>
            <a:chOff x="5801485" y="1969046"/>
            <a:chExt cx="279164" cy="357794"/>
          </a:xfrm>
        </p:grpSpPr>
        <p:sp>
          <p:nvSpPr>
            <p:cNvPr id="10533" name="Google Shape;10533;p62"/>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2"/>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2"/>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2"/>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2"/>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2"/>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2"/>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2"/>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2"/>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2"/>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2"/>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2"/>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2"/>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62"/>
          <p:cNvGrpSpPr/>
          <p:nvPr/>
        </p:nvGrpSpPr>
        <p:grpSpPr>
          <a:xfrm>
            <a:off x="5352643" y="1793646"/>
            <a:ext cx="278404" cy="358364"/>
            <a:chOff x="5352643" y="1969046"/>
            <a:chExt cx="278404" cy="358364"/>
          </a:xfrm>
        </p:grpSpPr>
        <p:sp>
          <p:nvSpPr>
            <p:cNvPr id="10547" name="Google Shape;10547;p62"/>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2"/>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2"/>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2"/>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1" name="Google Shape;10551;p62"/>
          <p:cNvGrpSpPr/>
          <p:nvPr/>
        </p:nvGrpSpPr>
        <p:grpSpPr>
          <a:xfrm>
            <a:off x="4897750" y="1792917"/>
            <a:ext cx="279132" cy="358364"/>
            <a:chOff x="4897750" y="1968317"/>
            <a:chExt cx="279132" cy="358364"/>
          </a:xfrm>
        </p:grpSpPr>
        <p:sp>
          <p:nvSpPr>
            <p:cNvPr id="10552" name="Google Shape;10552;p62"/>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2"/>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2"/>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2"/>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2"/>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2"/>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2"/>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2"/>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2"/>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2"/>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2"/>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2"/>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2"/>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5" name="Google Shape;10565;p62"/>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6" name="Google Shape;10566;p62"/>
          <p:cNvGrpSpPr/>
          <p:nvPr/>
        </p:nvGrpSpPr>
        <p:grpSpPr>
          <a:xfrm>
            <a:off x="1767449" y="1337644"/>
            <a:ext cx="324403" cy="347783"/>
            <a:chOff x="1767449" y="1513044"/>
            <a:chExt cx="324403" cy="347783"/>
          </a:xfrm>
        </p:grpSpPr>
        <p:sp>
          <p:nvSpPr>
            <p:cNvPr id="10567" name="Google Shape;10567;p62"/>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2"/>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2"/>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2"/>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2"/>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2"/>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2"/>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2"/>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2"/>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6" name="Google Shape;10576;p62"/>
          <p:cNvGrpSpPr/>
          <p:nvPr/>
        </p:nvGrpSpPr>
        <p:grpSpPr>
          <a:xfrm>
            <a:off x="4007193" y="1337327"/>
            <a:ext cx="320633" cy="348100"/>
            <a:chOff x="4007193" y="1512727"/>
            <a:chExt cx="320633" cy="348100"/>
          </a:xfrm>
        </p:grpSpPr>
        <p:sp>
          <p:nvSpPr>
            <p:cNvPr id="10577" name="Google Shape;10577;p62"/>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2"/>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2"/>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2"/>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2"/>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2"/>
          <p:cNvGrpSpPr/>
          <p:nvPr/>
        </p:nvGrpSpPr>
        <p:grpSpPr>
          <a:xfrm>
            <a:off x="3530425" y="1333347"/>
            <a:ext cx="368175" cy="344594"/>
            <a:chOff x="3530425" y="1508747"/>
            <a:chExt cx="368175" cy="344594"/>
          </a:xfrm>
        </p:grpSpPr>
        <p:sp>
          <p:nvSpPr>
            <p:cNvPr id="10583" name="Google Shape;10583;p62"/>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2"/>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2"/>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2"/>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62"/>
          <p:cNvGrpSpPr/>
          <p:nvPr/>
        </p:nvGrpSpPr>
        <p:grpSpPr>
          <a:xfrm>
            <a:off x="3127598" y="1337834"/>
            <a:ext cx="289714" cy="347593"/>
            <a:chOff x="3127598" y="1513234"/>
            <a:chExt cx="289714" cy="347593"/>
          </a:xfrm>
        </p:grpSpPr>
        <p:sp>
          <p:nvSpPr>
            <p:cNvPr id="10588" name="Google Shape;10588;p62"/>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2"/>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2"/>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2"/>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2"/>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3" name="Google Shape;10593;p62"/>
          <p:cNvGrpSpPr/>
          <p:nvPr/>
        </p:nvGrpSpPr>
        <p:grpSpPr>
          <a:xfrm>
            <a:off x="2662884" y="1337644"/>
            <a:ext cx="322914" cy="348543"/>
            <a:chOff x="2662884" y="1513044"/>
            <a:chExt cx="322914" cy="348543"/>
          </a:xfrm>
        </p:grpSpPr>
        <p:sp>
          <p:nvSpPr>
            <p:cNvPr id="10594" name="Google Shape;10594;p62"/>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2"/>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2"/>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2"/>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2"/>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2"/>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2"/>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2"/>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2"/>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2"/>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4" name="Google Shape;10604;p62"/>
          <p:cNvGrpSpPr/>
          <p:nvPr/>
        </p:nvGrpSpPr>
        <p:grpSpPr>
          <a:xfrm>
            <a:off x="2232511" y="1337359"/>
            <a:ext cx="299534" cy="348068"/>
            <a:chOff x="2232511" y="1512759"/>
            <a:chExt cx="299534" cy="348068"/>
          </a:xfrm>
        </p:grpSpPr>
        <p:sp>
          <p:nvSpPr>
            <p:cNvPr id="10605" name="Google Shape;10605;p62"/>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2"/>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2"/>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2"/>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2"/>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2"/>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2"/>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2"/>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2"/>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2"/>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2"/>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62"/>
          <p:cNvGrpSpPr/>
          <p:nvPr/>
        </p:nvGrpSpPr>
        <p:grpSpPr>
          <a:xfrm>
            <a:off x="1331406" y="1337961"/>
            <a:ext cx="301784" cy="348607"/>
            <a:chOff x="1331406" y="1513361"/>
            <a:chExt cx="301784" cy="348607"/>
          </a:xfrm>
        </p:grpSpPr>
        <p:sp>
          <p:nvSpPr>
            <p:cNvPr id="10617" name="Google Shape;10617;p62"/>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2"/>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2"/>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2"/>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1" name="Google Shape;10621;p62"/>
          <p:cNvGrpSpPr/>
          <p:nvPr/>
        </p:nvGrpSpPr>
        <p:grpSpPr>
          <a:xfrm>
            <a:off x="7144274" y="1324814"/>
            <a:ext cx="282174" cy="355735"/>
            <a:chOff x="7144274" y="1500214"/>
            <a:chExt cx="282174" cy="355735"/>
          </a:xfrm>
        </p:grpSpPr>
        <p:sp>
          <p:nvSpPr>
            <p:cNvPr id="10622" name="Google Shape;10622;p62"/>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2"/>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2"/>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2"/>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2"/>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2"/>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8" name="Google Shape;10628;p62"/>
          <p:cNvGrpSpPr/>
          <p:nvPr/>
        </p:nvGrpSpPr>
        <p:grpSpPr>
          <a:xfrm>
            <a:off x="6685262" y="1324814"/>
            <a:ext cx="289682" cy="354594"/>
            <a:chOff x="6685262" y="1500214"/>
            <a:chExt cx="289682" cy="354594"/>
          </a:xfrm>
        </p:grpSpPr>
        <p:sp>
          <p:nvSpPr>
            <p:cNvPr id="10629" name="Google Shape;10629;p62"/>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2"/>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2"/>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2"/>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62"/>
          <p:cNvGrpSpPr/>
          <p:nvPr/>
        </p:nvGrpSpPr>
        <p:grpSpPr>
          <a:xfrm>
            <a:off x="6200938" y="1325194"/>
            <a:ext cx="322154" cy="355355"/>
            <a:chOff x="6200938" y="1500594"/>
            <a:chExt cx="322154" cy="355355"/>
          </a:xfrm>
        </p:grpSpPr>
        <p:sp>
          <p:nvSpPr>
            <p:cNvPr id="10634" name="Google Shape;10634;p62"/>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2"/>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2"/>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2"/>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2"/>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62"/>
          <p:cNvGrpSpPr/>
          <p:nvPr/>
        </p:nvGrpSpPr>
        <p:grpSpPr>
          <a:xfrm>
            <a:off x="5289631" y="1324814"/>
            <a:ext cx="332355" cy="354974"/>
            <a:chOff x="5289631" y="1500214"/>
            <a:chExt cx="332355" cy="354974"/>
          </a:xfrm>
        </p:grpSpPr>
        <p:sp>
          <p:nvSpPr>
            <p:cNvPr id="10640" name="Google Shape;10640;p62"/>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2"/>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2"/>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2"/>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2"/>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2"/>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6" name="Google Shape;10646;p62"/>
          <p:cNvGrpSpPr/>
          <p:nvPr/>
        </p:nvGrpSpPr>
        <p:grpSpPr>
          <a:xfrm>
            <a:off x="5748295" y="1324433"/>
            <a:ext cx="323294" cy="356115"/>
            <a:chOff x="5748295" y="1499833"/>
            <a:chExt cx="323294" cy="356115"/>
          </a:xfrm>
        </p:grpSpPr>
        <p:sp>
          <p:nvSpPr>
            <p:cNvPr id="10647" name="Google Shape;10647;p62"/>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2"/>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2"/>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2"/>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2"/>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2"/>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2"/>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62"/>
          <p:cNvGrpSpPr/>
          <p:nvPr/>
        </p:nvGrpSpPr>
        <p:grpSpPr>
          <a:xfrm>
            <a:off x="8047661" y="1325637"/>
            <a:ext cx="278404" cy="355260"/>
            <a:chOff x="8047661" y="1501037"/>
            <a:chExt cx="278404" cy="355260"/>
          </a:xfrm>
        </p:grpSpPr>
        <p:sp>
          <p:nvSpPr>
            <p:cNvPr id="10655" name="Google Shape;10655;p62"/>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2"/>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2"/>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2"/>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9" name="Google Shape;10659;p62"/>
          <p:cNvGrpSpPr/>
          <p:nvPr/>
        </p:nvGrpSpPr>
        <p:grpSpPr>
          <a:xfrm>
            <a:off x="4903389" y="1324814"/>
            <a:ext cx="267854" cy="355735"/>
            <a:chOff x="4903389" y="1500214"/>
            <a:chExt cx="267854" cy="355735"/>
          </a:xfrm>
        </p:grpSpPr>
        <p:sp>
          <p:nvSpPr>
            <p:cNvPr id="10660" name="Google Shape;10660;p62"/>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2"/>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2"/>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2"/>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2"/>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5" name="Google Shape;10665;p62"/>
          <p:cNvGrpSpPr/>
          <p:nvPr/>
        </p:nvGrpSpPr>
        <p:grpSpPr>
          <a:xfrm>
            <a:off x="7613518" y="1325954"/>
            <a:ext cx="264433" cy="353074"/>
            <a:chOff x="7613518" y="1501354"/>
            <a:chExt cx="264433" cy="353074"/>
          </a:xfrm>
        </p:grpSpPr>
        <p:sp>
          <p:nvSpPr>
            <p:cNvPr id="10666" name="Google Shape;10666;p62"/>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2"/>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2"/>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2"/>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2"/>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2"/>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2" name="Google Shape;10672;p62"/>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0673" name="Google Shape;10673;p62"/>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77" name="Shape 10677"/>
        <p:cNvGrpSpPr/>
        <p:nvPr/>
      </p:nvGrpSpPr>
      <p:grpSpPr>
        <a:xfrm>
          <a:off x="0" y="0"/>
          <a:ext cx="0" cy="0"/>
          <a:chOff x="0" y="0"/>
          <a:chExt cx="0" cy="0"/>
        </a:xfrm>
      </p:grpSpPr>
      <p:grpSp>
        <p:nvGrpSpPr>
          <p:cNvPr id="10678" name="Google Shape;10678;p63"/>
          <p:cNvGrpSpPr/>
          <p:nvPr/>
        </p:nvGrpSpPr>
        <p:grpSpPr>
          <a:xfrm>
            <a:off x="1757085" y="1325225"/>
            <a:ext cx="371069" cy="359396"/>
            <a:chOff x="1757085" y="1500675"/>
            <a:chExt cx="371069" cy="359396"/>
          </a:xfrm>
        </p:grpSpPr>
        <p:sp>
          <p:nvSpPr>
            <p:cNvPr id="10679" name="Google Shape;10679;p63"/>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63"/>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3"/>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3"/>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3"/>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3"/>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3"/>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3"/>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3"/>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3"/>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3"/>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3"/>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3"/>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3"/>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8" name="Google Shape;10708;p63"/>
          <p:cNvGrpSpPr/>
          <p:nvPr/>
        </p:nvGrpSpPr>
        <p:grpSpPr>
          <a:xfrm>
            <a:off x="2774209" y="1779241"/>
            <a:ext cx="116693" cy="374186"/>
            <a:chOff x="2774209" y="1954691"/>
            <a:chExt cx="116693" cy="374186"/>
          </a:xfrm>
        </p:grpSpPr>
        <p:sp>
          <p:nvSpPr>
            <p:cNvPr id="10709" name="Google Shape;10709;p63"/>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3"/>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1" name="Google Shape;10711;p63"/>
          <p:cNvGrpSpPr/>
          <p:nvPr/>
        </p:nvGrpSpPr>
        <p:grpSpPr>
          <a:xfrm>
            <a:off x="4017435" y="1324462"/>
            <a:ext cx="315092" cy="359397"/>
            <a:chOff x="4017435" y="1499912"/>
            <a:chExt cx="315092" cy="359397"/>
          </a:xfrm>
        </p:grpSpPr>
        <p:sp>
          <p:nvSpPr>
            <p:cNvPr id="10712" name="Google Shape;10712;p63"/>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3"/>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63"/>
          <p:cNvGrpSpPr/>
          <p:nvPr/>
        </p:nvGrpSpPr>
        <p:grpSpPr>
          <a:xfrm>
            <a:off x="3963652" y="1824309"/>
            <a:ext cx="374154" cy="284050"/>
            <a:chOff x="3963652" y="1999759"/>
            <a:chExt cx="374154" cy="284050"/>
          </a:xfrm>
        </p:grpSpPr>
        <p:sp>
          <p:nvSpPr>
            <p:cNvPr id="10715" name="Google Shape;10715;p63"/>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3"/>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63"/>
          <p:cNvGrpSpPr/>
          <p:nvPr/>
        </p:nvGrpSpPr>
        <p:grpSpPr>
          <a:xfrm>
            <a:off x="1777536" y="1839416"/>
            <a:ext cx="376444" cy="253772"/>
            <a:chOff x="1777536" y="2014866"/>
            <a:chExt cx="376444" cy="253772"/>
          </a:xfrm>
        </p:grpSpPr>
        <p:sp>
          <p:nvSpPr>
            <p:cNvPr id="10719" name="Google Shape;10719;p63"/>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3"/>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3"/>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63"/>
          <p:cNvGrpSpPr/>
          <p:nvPr/>
        </p:nvGrpSpPr>
        <p:grpSpPr>
          <a:xfrm>
            <a:off x="1309875" y="1881876"/>
            <a:ext cx="374154" cy="169680"/>
            <a:chOff x="1309875" y="2057326"/>
            <a:chExt cx="374154" cy="169680"/>
          </a:xfrm>
        </p:grpSpPr>
        <p:sp>
          <p:nvSpPr>
            <p:cNvPr id="10725" name="Google Shape;10725;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3"/>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3"/>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6" name="Google Shape;10736;p63"/>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37" name="Google Shape;10737;p63"/>
          <p:cNvGrpSpPr/>
          <p:nvPr/>
        </p:nvGrpSpPr>
        <p:grpSpPr>
          <a:xfrm>
            <a:off x="2347450" y="1779114"/>
            <a:ext cx="113639" cy="373168"/>
            <a:chOff x="2347450" y="1954564"/>
            <a:chExt cx="113639" cy="373168"/>
          </a:xfrm>
        </p:grpSpPr>
        <p:sp>
          <p:nvSpPr>
            <p:cNvPr id="10738" name="Google Shape;10738;p63"/>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3"/>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0" name="Google Shape;10740;p63"/>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1" name="Google Shape;10741;p63"/>
          <p:cNvGrpSpPr/>
          <p:nvPr/>
        </p:nvGrpSpPr>
        <p:grpSpPr>
          <a:xfrm>
            <a:off x="3110102" y="1324430"/>
            <a:ext cx="330613" cy="358379"/>
            <a:chOff x="3110102" y="1499880"/>
            <a:chExt cx="330613" cy="358379"/>
          </a:xfrm>
        </p:grpSpPr>
        <p:sp>
          <p:nvSpPr>
            <p:cNvPr id="10742" name="Google Shape;10742;p63"/>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3"/>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3"/>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3"/>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9" name="Google Shape;10749;p63"/>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0" name="Google Shape;10750;p63"/>
          <p:cNvGrpSpPr/>
          <p:nvPr/>
        </p:nvGrpSpPr>
        <p:grpSpPr>
          <a:xfrm>
            <a:off x="3485575" y="1824309"/>
            <a:ext cx="373772" cy="284050"/>
            <a:chOff x="3531200" y="1999759"/>
            <a:chExt cx="373772" cy="284050"/>
          </a:xfrm>
        </p:grpSpPr>
        <p:sp>
          <p:nvSpPr>
            <p:cNvPr id="10751" name="Google Shape;10751;p63"/>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3"/>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3"/>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3"/>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5" name="Google Shape;10755;p63"/>
          <p:cNvGrpSpPr/>
          <p:nvPr/>
        </p:nvGrpSpPr>
        <p:grpSpPr>
          <a:xfrm>
            <a:off x="2667058" y="1324843"/>
            <a:ext cx="330231" cy="359015"/>
            <a:chOff x="2667058" y="1500293"/>
            <a:chExt cx="330231" cy="359015"/>
          </a:xfrm>
        </p:grpSpPr>
        <p:sp>
          <p:nvSpPr>
            <p:cNvPr id="10756" name="Google Shape;10756;p63"/>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3"/>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3"/>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3"/>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3"/>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3"/>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3"/>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3"/>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3"/>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3"/>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3"/>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3"/>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3"/>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3"/>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3"/>
          <p:cNvGrpSpPr/>
          <p:nvPr/>
        </p:nvGrpSpPr>
        <p:grpSpPr>
          <a:xfrm>
            <a:off x="3567553" y="1324462"/>
            <a:ext cx="320022" cy="359778"/>
            <a:chOff x="3567553" y="1499912"/>
            <a:chExt cx="320022" cy="359778"/>
          </a:xfrm>
        </p:grpSpPr>
        <p:sp>
          <p:nvSpPr>
            <p:cNvPr id="10775" name="Google Shape;10775;p63"/>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3"/>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3"/>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3"/>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3"/>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1" name="Google Shape;10781;p63"/>
          <p:cNvGrpSpPr/>
          <p:nvPr/>
        </p:nvGrpSpPr>
        <p:grpSpPr>
          <a:xfrm>
            <a:off x="1309875" y="1324462"/>
            <a:ext cx="359015" cy="358633"/>
            <a:chOff x="1309875" y="1499912"/>
            <a:chExt cx="359015" cy="358633"/>
          </a:xfrm>
        </p:grpSpPr>
        <p:sp>
          <p:nvSpPr>
            <p:cNvPr id="10782" name="Google Shape;10782;p63"/>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3"/>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3"/>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3"/>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3"/>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3"/>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63"/>
          <p:cNvGrpSpPr/>
          <p:nvPr/>
        </p:nvGrpSpPr>
        <p:grpSpPr>
          <a:xfrm>
            <a:off x="2219466" y="1324843"/>
            <a:ext cx="330613" cy="359015"/>
            <a:chOff x="2219466" y="1500293"/>
            <a:chExt cx="330613" cy="359015"/>
          </a:xfrm>
        </p:grpSpPr>
        <p:sp>
          <p:nvSpPr>
            <p:cNvPr id="10792" name="Google Shape;10792;p63"/>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3"/>
          <p:cNvGrpSpPr/>
          <p:nvPr/>
        </p:nvGrpSpPr>
        <p:grpSpPr>
          <a:xfrm>
            <a:off x="5343544" y="1333908"/>
            <a:ext cx="244676" cy="351095"/>
            <a:chOff x="5343544" y="1509358"/>
            <a:chExt cx="244676" cy="351095"/>
          </a:xfrm>
        </p:grpSpPr>
        <p:sp>
          <p:nvSpPr>
            <p:cNvPr id="10795" name="Google Shape;10795;p63"/>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3"/>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3"/>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63"/>
          <p:cNvGrpSpPr/>
          <p:nvPr/>
        </p:nvGrpSpPr>
        <p:grpSpPr>
          <a:xfrm>
            <a:off x="4882340" y="1333908"/>
            <a:ext cx="246171" cy="351095"/>
            <a:chOff x="4882340" y="1509358"/>
            <a:chExt cx="246171" cy="351095"/>
          </a:xfrm>
        </p:grpSpPr>
        <p:sp>
          <p:nvSpPr>
            <p:cNvPr id="10799" name="Google Shape;10799;p63"/>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3"/>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3"/>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3"/>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63"/>
          <p:cNvGrpSpPr/>
          <p:nvPr/>
        </p:nvGrpSpPr>
        <p:grpSpPr>
          <a:xfrm>
            <a:off x="6273204" y="1333558"/>
            <a:ext cx="236343" cy="351445"/>
            <a:chOff x="6273204" y="1509008"/>
            <a:chExt cx="236343" cy="351445"/>
          </a:xfrm>
        </p:grpSpPr>
        <p:sp>
          <p:nvSpPr>
            <p:cNvPr id="10805" name="Google Shape;10805;p63"/>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3"/>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07" name="Google Shape;10807;p63"/>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8" name="Google Shape;10808;p63"/>
          <p:cNvGrpSpPr/>
          <p:nvPr/>
        </p:nvGrpSpPr>
        <p:grpSpPr>
          <a:xfrm>
            <a:off x="7219530" y="1332794"/>
            <a:ext cx="191625" cy="352209"/>
            <a:chOff x="7219530" y="1508244"/>
            <a:chExt cx="191625" cy="352209"/>
          </a:xfrm>
        </p:grpSpPr>
        <p:sp>
          <p:nvSpPr>
            <p:cNvPr id="10809" name="Google Shape;10809;p63"/>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3"/>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1" name="Google Shape;10811;p63"/>
          <p:cNvGrpSpPr/>
          <p:nvPr/>
        </p:nvGrpSpPr>
        <p:grpSpPr>
          <a:xfrm>
            <a:off x="7699309" y="1333176"/>
            <a:ext cx="154922" cy="351827"/>
            <a:chOff x="7699309" y="1508626"/>
            <a:chExt cx="154922" cy="351827"/>
          </a:xfrm>
        </p:grpSpPr>
        <p:sp>
          <p:nvSpPr>
            <p:cNvPr id="10812" name="Google Shape;10812;p63"/>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3"/>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3"/>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3"/>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9" name="Google Shape;10819;p63"/>
          <p:cNvGrpSpPr/>
          <p:nvPr/>
        </p:nvGrpSpPr>
        <p:grpSpPr>
          <a:xfrm>
            <a:off x="8161690" y="1333558"/>
            <a:ext cx="153396" cy="351064"/>
            <a:chOff x="8161690" y="1509008"/>
            <a:chExt cx="153396" cy="351064"/>
          </a:xfrm>
        </p:grpSpPr>
        <p:sp>
          <p:nvSpPr>
            <p:cNvPr id="10820" name="Google Shape;10820;p63"/>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3"/>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3"/>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3"/>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3"/>
          <p:cNvGrpSpPr/>
          <p:nvPr/>
        </p:nvGrpSpPr>
        <p:grpSpPr>
          <a:xfrm>
            <a:off x="6746940" y="1333431"/>
            <a:ext cx="213221" cy="352304"/>
            <a:chOff x="6746940" y="1508881"/>
            <a:chExt cx="213221" cy="352304"/>
          </a:xfrm>
        </p:grpSpPr>
        <p:sp>
          <p:nvSpPr>
            <p:cNvPr id="10825" name="Google Shape;10825;p63"/>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3"/>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3"/>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3"/>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63"/>
          <p:cNvGrpSpPr/>
          <p:nvPr/>
        </p:nvGrpSpPr>
        <p:grpSpPr>
          <a:xfrm>
            <a:off x="5770336" y="1832165"/>
            <a:ext cx="350682" cy="292097"/>
            <a:chOff x="5770336" y="2007615"/>
            <a:chExt cx="350682" cy="292097"/>
          </a:xfrm>
        </p:grpSpPr>
        <p:sp>
          <p:nvSpPr>
            <p:cNvPr id="10830" name="Google Shape;10830;p63"/>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3"/>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3"/>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4" name="Google Shape;10834;p63"/>
          <p:cNvGrpSpPr/>
          <p:nvPr/>
        </p:nvGrpSpPr>
        <p:grpSpPr>
          <a:xfrm>
            <a:off x="5326878" y="1804908"/>
            <a:ext cx="350332" cy="346229"/>
            <a:chOff x="5326878" y="1980358"/>
            <a:chExt cx="350332" cy="346229"/>
          </a:xfrm>
        </p:grpSpPr>
        <p:sp>
          <p:nvSpPr>
            <p:cNvPr id="10835" name="Google Shape;10835;p63"/>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3"/>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3"/>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9" name="Google Shape;10839;p63"/>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40" name="Google Shape;10840;p63"/>
          <p:cNvGrpSpPr/>
          <p:nvPr/>
        </p:nvGrpSpPr>
        <p:grpSpPr>
          <a:xfrm>
            <a:off x="4883835" y="1817121"/>
            <a:ext cx="350300" cy="323043"/>
            <a:chOff x="4883835" y="1992571"/>
            <a:chExt cx="350300" cy="323043"/>
          </a:xfrm>
        </p:grpSpPr>
        <p:sp>
          <p:nvSpPr>
            <p:cNvPr id="10841" name="Google Shape;10841;p63"/>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3"/>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3"/>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3"/>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3"/>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3"/>
          <p:cNvGrpSpPr/>
          <p:nvPr/>
        </p:nvGrpSpPr>
        <p:grpSpPr>
          <a:xfrm>
            <a:off x="7548967" y="1803477"/>
            <a:ext cx="333285" cy="349950"/>
            <a:chOff x="7548967" y="1978927"/>
            <a:chExt cx="333285" cy="349950"/>
          </a:xfrm>
        </p:grpSpPr>
        <p:sp>
          <p:nvSpPr>
            <p:cNvPr id="10848" name="Google Shape;10848;p63"/>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3"/>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3"/>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3"/>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3"/>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3"/>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3"/>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5" name="Google Shape;10855;p63"/>
          <p:cNvGrpSpPr/>
          <p:nvPr/>
        </p:nvGrpSpPr>
        <p:grpSpPr>
          <a:xfrm>
            <a:off x="6214142" y="1803477"/>
            <a:ext cx="346515" cy="350300"/>
            <a:chOff x="6214142" y="1978927"/>
            <a:chExt cx="346515" cy="350300"/>
          </a:xfrm>
        </p:grpSpPr>
        <p:sp>
          <p:nvSpPr>
            <p:cNvPr id="10856" name="Google Shape;10856;p63"/>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63"/>
          <p:cNvGrpSpPr/>
          <p:nvPr/>
        </p:nvGrpSpPr>
        <p:grpSpPr>
          <a:xfrm>
            <a:off x="7105923" y="1803095"/>
            <a:ext cx="333285" cy="350682"/>
            <a:chOff x="7105923" y="1978545"/>
            <a:chExt cx="333285" cy="350682"/>
          </a:xfrm>
        </p:grpSpPr>
        <p:sp>
          <p:nvSpPr>
            <p:cNvPr id="10859" name="Google Shape;10859;p63"/>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3"/>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3"/>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3"/>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3"/>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6" name="Google Shape;10866;p63"/>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3"/>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8" name="Google Shape;10868;p63"/>
          <p:cNvGrpSpPr/>
          <p:nvPr/>
        </p:nvGrpSpPr>
        <p:grpSpPr>
          <a:xfrm>
            <a:off x="3616406" y="2246902"/>
            <a:ext cx="203393" cy="351827"/>
            <a:chOff x="3616406" y="2422352"/>
            <a:chExt cx="203393" cy="351827"/>
          </a:xfrm>
        </p:grpSpPr>
        <p:sp>
          <p:nvSpPr>
            <p:cNvPr id="10869" name="Google Shape;10869;p63"/>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3"/>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63"/>
          <p:cNvGrpSpPr/>
          <p:nvPr/>
        </p:nvGrpSpPr>
        <p:grpSpPr>
          <a:xfrm>
            <a:off x="878187" y="2246520"/>
            <a:ext cx="272696" cy="351827"/>
            <a:chOff x="913012" y="2421970"/>
            <a:chExt cx="272696" cy="351827"/>
          </a:xfrm>
        </p:grpSpPr>
        <p:sp>
          <p:nvSpPr>
            <p:cNvPr id="10872" name="Google Shape;10872;p63"/>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3"/>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3"/>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6" name="Google Shape;10876;p63"/>
          <p:cNvGrpSpPr/>
          <p:nvPr/>
        </p:nvGrpSpPr>
        <p:grpSpPr>
          <a:xfrm>
            <a:off x="2274743" y="2246902"/>
            <a:ext cx="255649" cy="351445"/>
            <a:chOff x="2274743" y="2422352"/>
            <a:chExt cx="255649" cy="351445"/>
          </a:xfrm>
        </p:grpSpPr>
        <p:sp>
          <p:nvSpPr>
            <p:cNvPr id="10877" name="Google Shape;10877;p63"/>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3"/>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0" name="Google Shape;10880;p63"/>
          <p:cNvGrpSpPr/>
          <p:nvPr/>
        </p:nvGrpSpPr>
        <p:grpSpPr>
          <a:xfrm>
            <a:off x="2708723" y="2245789"/>
            <a:ext cx="246552" cy="352558"/>
            <a:chOff x="2708723" y="2421239"/>
            <a:chExt cx="246552" cy="352558"/>
          </a:xfrm>
        </p:grpSpPr>
        <p:sp>
          <p:nvSpPr>
            <p:cNvPr id="10881" name="Google Shape;10881;p63"/>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3"/>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63"/>
          <p:cNvGrpSpPr/>
          <p:nvPr/>
        </p:nvGrpSpPr>
        <p:grpSpPr>
          <a:xfrm>
            <a:off x="1835485" y="2246902"/>
            <a:ext cx="259433" cy="350714"/>
            <a:chOff x="1835485" y="2422352"/>
            <a:chExt cx="259433" cy="350714"/>
          </a:xfrm>
        </p:grpSpPr>
        <p:sp>
          <p:nvSpPr>
            <p:cNvPr id="10884" name="Google Shape;10884;p63"/>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3"/>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3"/>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3"/>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3"/>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63"/>
          <p:cNvGrpSpPr/>
          <p:nvPr/>
        </p:nvGrpSpPr>
        <p:grpSpPr>
          <a:xfrm>
            <a:off x="3150240" y="2246902"/>
            <a:ext cx="212489" cy="351445"/>
            <a:chOff x="3150240" y="2422352"/>
            <a:chExt cx="212489" cy="351445"/>
          </a:xfrm>
        </p:grpSpPr>
        <p:sp>
          <p:nvSpPr>
            <p:cNvPr id="10892" name="Google Shape;10892;p63"/>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3"/>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63"/>
          <p:cNvGrpSpPr/>
          <p:nvPr/>
        </p:nvGrpSpPr>
        <p:grpSpPr>
          <a:xfrm>
            <a:off x="1367060" y="2246679"/>
            <a:ext cx="269261" cy="352050"/>
            <a:chOff x="1367060" y="2422129"/>
            <a:chExt cx="269261" cy="352050"/>
          </a:xfrm>
        </p:grpSpPr>
        <p:sp>
          <p:nvSpPr>
            <p:cNvPr id="10895" name="Google Shape;10895;p63"/>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3"/>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3"/>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3"/>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3"/>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3"/>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3"/>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3"/>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3"/>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63"/>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09" name="Google Shape;10909;p63"/>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10" name="Google Shape;10910;p63"/>
          <p:cNvGrpSpPr/>
          <p:nvPr/>
        </p:nvGrpSpPr>
        <p:grpSpPr>
          <a:xfrm>
            <a:off x="4882690" y="2249955"/>
            <a:ext cx="274573" cy="350682"/>
            <a:chOff x="4882690" y="2425405"/>
            <a:chExt cx="274573" cy="350682"/>
          </a:xfrm>
        </p:grpSpPr>
        <p:sp>
          <p:nvSpPr>
            <p:cNvPr id="10911" name="Google Shape;10911;p63"/>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3"/>
          <p:cNvGrpSpPr/>
          <p:nvPr/>
        </p:nvGrpSpPr>
        <p:grpSpPr>
          <a:xfrm>
            <a:off x="6627639" y="2268434"/>
            <a:ext cx="355993" cy="313247"/>
            <a:chOff x="6627639" y="2443884"/>
            <a:chExt cx="355993" cy="313247"/>
          </a:xfrm>
        </p:grpSpPr>
        <p:sp>
          <p:nvSpPr>
            <p:cNvPr id="10914" name="Google Shape;10914;p63"/>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3"/>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3"/>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63"/>
          <p:cNvGrpSpPr/>
          <p:nvPr/>
        </p:nvGrpSpPr>
        <p:grpSpPr>
          <a:xfrm>
            <a:off x="6183451" y="2286690"/>
            <a:ext cx="351445" cy="277976"/>
            <a:chOff x="6183451" y="2462140"/>
            <a:chExt cx="351445" cy="277976"/>
          </a:xfrm>
        </p:grpSpPr>
        <p:sp>
          <p:nvSpPr>
            <p:cNvPr id="10918" name="Google Shape;10918;p63"/>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3"/>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3"/>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3"/>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63"/>
          <p:cNvGrpSpPr/>
          <p:nvPr/>
        </p:nvGrpSpPr>
        <p:grpSpPr>
          <a:xfrm>
            <a:off x="5735477" y="2254408"/>
            <a:ext cx="353354" cy="341299"/>
            <a:chOff x="5735477" y="2429858"/>
            <a:chExt cx="353354" cy="341299"/>
          </a:xfrm>
        </p:grpSpPr>
        <p:sp>
          <p:nvSpPr>
            <p:cNvPr id="10926" name="Google Shape;10926;p63"/>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3"/>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3"/>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2" name="Google Shape;10932;p63"/>
          <p:cNvGrpSpPr/>
          <p:nvPr/>
        </p:nvGrpSpPr>
        <p:grpSpPr>
          <a:xfrm>
            <a:off x="5243735" y="2271523"/>
            <a:ext cx="405255" cy="275499"/>
            <a:chOff x="5283337" y="2478774"/>
            <a:chExt cx="358633" cy="243913"/>
          </a:xfrm>
        </p:grpSpPr>
        <p:sp>
          <p:nvSpPr>
            <p:cNvPr id="10933" name="Google Shape;10933;p63"/>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3"/>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3"/>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3"/>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3"/>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3"/>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3"/>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3"/>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3"/>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3"/>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3"/>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3"/>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3"/>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3"/>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3"/>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63"/>
          <p:cNvGrpSpPr/>
          <p:nvPr/>
        </p:nvGrpSpPr>
        <p:grpSpPr>
          <a:xfrm>
            <a:off x="7964753" y="2295373"/>
            <a:ext cx="362068" cy="258670"/>
            <a:chOff x="7964753" y="2470823"/>
            <a:chExt cx="362068" cy="258670"/>
          </a:xfrm>
        </p:grpSpPr>
        <p:sp>
          <p:nvSpPr>
            <p:cNvPr id="10951" name="Google Shape;10951;p63"/>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3"/>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3"/>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3"/>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3"/>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3"/>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3"/>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3"/>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3"/>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0" name="Google Shape;10960;p63"/>
          <p:cNvGrpSpPr/>
          <p:nvPr/>
        </p:nvGrpSpPr>
        <p:grpSpPr>
          <a:xfrm>
            <a:off x="7524349" y="2280997"/>
            <a:ext cx="350332" cy="288948"/>
            <a:chOff x="7524349" y="2456447"/>
            <a:chExt cx="350332" cy="288948"/>
          </a:xfrm>
        </p:grpSpPr>
        <p:sp>
          <p:nvSpPr>
            <p:cNvPr id="10961" name="Google Shape;10961;p63"/>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3"/>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3"/>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3"/>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3"/>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63"/>
          <p:cNvGrpSpPr/>
          <p:nvPr/>
        </p:nvGrpSpPr>
        <p:grpSpPr>
          <a:xfrm>
            <a:off x="3972749" y="2719143"/>
            <a:ext cx="355230" cy="356725"/>
            <a:chOff x="3972749" y="2894211"/>
            <a:chExt cx="355230" cy="356725"/>
          </a:xfrm>
        </p:grpSpPr>
        <p:sp>
          <p:nvSpPr>
            <p:cNvPr id="10967" name="Google Shape;10967;p63"/>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3"/>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3"/>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3"/>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3"/>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2" name="Google Shape;10972;p63"/>
          <p:cNvGrpSpPr/>
          <p:nvPr/>
        </p:nvGrpSpPr>
        <p:grpSpPr>
          <a:xfrm>
            <a:off x="3527797" y="2743553"/>
            <a:ext cx="355993" cy="307904"/>
            <a:chOff x="3527797" y="2918796"/>
            <a:chExt cx="355993" cy="307904"/>
          </a:xfrm>
        </p:grpSpPr>
        <p:sp>
          <p:nvSpPr>
            <p:cNvPr id="10973" name="Google Shape;10973;p63"/>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3"/>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3"/>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3"/>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3"/>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3"/>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3"/>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3"/>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3"/>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3"/>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63"/>
          <p:cNvGrpSpPr/>
          <p:nvPr/>
        </p:nvGrpSpPr>
        <p:grpSpPr>
          <a:xfrm>
            <a:off x="3082845" y="2746336"/>
            <a:ext cx="356375" cy="302338"/>
            <a:chOff x="3082845" y="2920959"/>
            <a:chExt cx="356375" cy="302338"/>
          </a:xfrm>
        </p:grpSpPr>
        <p:sp>
          <p:nvSpPr>
            <p:cNvPr id="10984" name="Google Shape;10984;p63"/>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3"/>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3"/>
          <p:cNvGrpSpPr/>
          <p:nvPr/>
        </p:nvGrpSpPr>
        <p:grpSpPr>
          <a:xfrm>
            <a:off x="2639038" y="2719699"/>
            <a:ext cx="355612" cy="355612"/>
            <a:chOff x="2639038" y="2894942"/>
            <a:chExt cx="355612" cy="355612"/>
          </a:xfrm>
        </p:grpSpPr>
        <p:sp>
          <p:nvSpPr>
            <p:cNvPr id="10987" name="Google Shape;10987;p63"/>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3"/>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63"/>
          <p:cNvGrpSpPr/>
          <p:nvPr/>
        </p:nvGrpSpPr>
        <p:grpSpPr>
          <a:xfrm>
            <a:off x="2194468" y="2763622"/>
            <a:ext cx="355993" cy="267766"/>
            <a:chOff x="2194468" y="2938865"/>
            <a:chExt cx="355993" cy="267766"/>
          </a:xfrm>
        </p:grpSpPr>
        <p:sp>
          <p:nvSpPr>
            <p:cNvPr id="10990" name="Google Shape;10990;p63"/>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3"/>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3"/>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3"/>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3"/>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3"/>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3"/>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3"/>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3"/>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3"/>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3"/>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3"/>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3"/>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3"/>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3"/>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3"/>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3"/>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3"/>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3"/>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3"/>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63"/>
          <p:cNvGrpSpPr/>
          <p:nvPr/>
        </p:nvGrpSpPr>
        <p:grpSpPr>
          <a:xfrm>
            <a:off x="1749897" y="2719699"/>
            <a:ext cx="355993" cy="355612"/>
            <a:chOff x="1749897" y="2894561"/>
            <a:chExt cx="355993" cy="355612"/>
          </a:xfrm>
        </p:grpSpPr>
        <p:sp>
          <p:nvSpPr>
            <p:cNvPr id="11011" name="Google Shape;11011;p63"/>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3"/>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3"/>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3"/>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3"/>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3"/>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3"/>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3"/>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3"/>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3"/>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3"/>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2" name="Google Shape;11022;p63"/>
          <p:cNvGrpSpPr/>
          <p:nvPr/>
        </p:nvGrpSpPr>
        <p:grpSpPr>
          <a:xfrm>
            <a:off x="1305327" y="2718761"/>
            <a:ext cx="357520" cy="357488"/>
            <a:chOff x="1305327" y="2894211"/>
            <a:chExt cx="357520" cy="357488"/>
          </a:xfrm>
        </p:grpSpPr>
        <p:sp>
          <p:nvSpPr>
            <p:cNvPr id="11023" name="Google Shape;11023;p63"/>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3"/>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3"/>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3"/>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3"/>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8" name="Google Shape;11028;p63"/>
          <p:cNvGrpSpPr/>
          <p:nvPr/>
        </p:nvGrpSpPr>
        <p:grpSpPr>
          <a:xfrm>
            <a:off x="853950" y="2720860"/>
            <a:ext cx="364104" cy="353290"/>
            <a:chOff x="853950" y="2894720"/>
            <a:chExt cx="364104" cy="353290"/>
          </a:xfrm>
        </p:grpSpPr>
        <p:sp>
          <p:nvSpPr>
            <p:cNvPr id="11029" name="Google Shape;11029;p63"/>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3"/>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3"/>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3"/>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3"/>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3"/>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3"/>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63"/>
          <p:cNvGrpSpPr/>
          <p:nvPr/>
        </p:nvGrpSpPr>
        <p:grpSpPr>
          <a:xfrm>
            <a:off x="7066548" y="2737144"/>
            <a:ext cx="352209" cy="334938"/>
            <a:chOff x="7066548" y="2912594"/>
            <a:chExt cx="352209" cy="334938"/>
          </a:xfrm>
        </p:grpSpPr>
        <p:sp>
          <p:nvSpPr>
            <p:cNvPr id="11037" name="Google Shape;11037;p63"/>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3"/>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3"/>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3"/>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3"/>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3"/>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3" name="Google Shape;11043;p63"/>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3"/>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45" name="Google Shape;11045;p63"/>
          <p:cNvGrpSpPr/>
          <p:nvPr/>
        </p:nvGrpSpPr>
        <p:grpSpPr>
          <a:xfrm>
            <a:off x="7541397" y="2729352"/>
            <a:ext cx="318495" cy="352209"/>
            <a:chOff x="7541397" y="2904802"/>
            <a:chExt cx="318495" cy="352209"/>
          </a:xfrm>
        </p:grpSpPr>
        <p:sp>
          <p:nvSpPr>
            <p:cNvPr id="11046" name="Google Shape;11046;p63"/>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3"/>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63"/>
          <p:cNvGrpSpPr/>
          <p:nvPr/>
        </p:nvGrpSpPr>
        <p:grpSpPr>
          <a:xfrm>
            <a:off x="8003015" y="2728589"/>
            <a:ext cx="306759" cy="351445"/>
            <a:chOff x="8003015" y="2904039"/>
            <a:chExt cx="306759" cy="351445"/>
          </a:xfrm>
        </p:grpSpPr>
        <p:sp>
          <p:nvSpPr>
            <p:cNvPr id="11049" name="Google Shape;11049;p63"/>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3"/>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3"/>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3"/>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3"/>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3"/>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5" name="Google Shape;11055;p63"/>
          <p:cNvGrpSpPr/>
          <p:nvPr/>
        </p:nvGrpSpPr>
        <p:grpSpPr>
          <a:xfrm>
            <a:off x="5687770" y="2710046"/>
            <a:ext cx="369638" cy="369606"/>
            <a:chOff x="5687770" y="2885496"/>
            <a:chExt cx="369638" cy="369606"/>
          </a:xfrm>
        </p:grpSpPr>
        <p:sp>
          <p:nvSpPr>
            <p:cNvPr id="11056" name="Google Shape;11056;p63"/>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3"/>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3"/>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3"/>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3"/>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3"/>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3"/>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3"/>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3"/>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3"/>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63"/>
          <p:cNvGrpSpPr/>
          <p:nvPr/>
        </p:nvGrpSpPr>
        <p:grpSpPr>
          <a:xfrm>
            <a:off x="4881958" y="2729352"/>
            <a:ext cx="156417" cy="349537"/>
            <a:chOff x="4881958" y="2904802"/>
            <a:chExt cx="156417" cy="349537"/>
          </a:xfrm>
        </p:grpSpPr>
        <p:sp>
          <p:nvSpPr>
            <p:cNvPr id="11067" name="Google Shape;11067;p63"/>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3"/>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3"/>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3"/>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3"/>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3"/>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3"/>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4" name="Google Shape;11074;p63"/>
          <p:cNvGrpSpPr/>
          <p:nvPr/>
        </p:nvGrpSpPr>
        <p:grpSpPr>
          <a:xfrm>
            <a:off x="5230318" y="2711064"/>
            <a:ext cx="371133" cy="367443"/>
            <a:chOff x="5230318" y="2886514"/>
            <a:chExt cx="371133" cy="367443"/>
          </a:xfrm>
        </p:grpSpPr>
        <p:sp>
          <p:nvSpPr>
            <p:cNvPr id="11075" name="Google Shape;11075;p63"/>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3"/>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3"/>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3"/>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3"/>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3"/>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3"/>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3"/>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3"/>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63"/>
          <p:cNvGrpSpPr/>
          <p:nvPr/>
        </p:nvGrpSpPr>
        <p:grpSpPr>
          <a:xfrm>
            <a:off x="5748358" y="3259128"/>
            <a:ext cx="352590" cy="182561"/>
            <a:chOff x="5748358" y="3434578"/>
            <a:chExt cx="352590" cy="182561"/>
          </a:xfrm>
        </p:grpSpPr>
        <p:sp>
          <p:nvSpPr>
            <p:cNvPr id="11085" name="Google Shape;11085;p63"/>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3"/>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3"/>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3"/>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3"/>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3"/>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1" name="Google Shape;11091;p63"/>
          <p:cNvGrpSpPr/>
          <p:nvPr/>
        </p:nvGrpSpPr>
        <p:grpSpPr>
          <a:xfrm>
            <a:off x="862283" y="4099321"/>
            <a:ext cx="341204" cy="359301"/>
            <a:chOff x="862283" y="4274771"/>
            <a:chExt cx="341204" cy="359301"/>
          </a:xfrm>
        </p:grpSpPr>
        <p:sp>
          <p:nvSpPr>
            <p:cNvPr id="11092" name="Google Shape;11092;p63"/>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3"/>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3"/>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63"/>
          <p:cNvGrpSpPr/>
          <p:nvPr/>
        </p:nvGrpSpPr>
        <p:grpSpPr>
          <a:xfrm>
            <a:off x="1396957" y="4111915"/>
            <a:ext cx="301861" cy="332871"/>
            <a:chOff x="1396957" y="4287365"/>
            <a:chExt cx="301861" cy="332871"/>
          </a:xfrm>
        </p:grpSpPr>
        <p:sp>
          <p:nvSpPr>
            <p:cNvPr id="11096" name="Google Shape;11096;p63"/>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3"/>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63"/>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3"/>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3"/>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3"/>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3"/>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3"/>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3"/>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3"/>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3"/>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3"/>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3"/>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3"/>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3"/>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63"/>
          <p:cNvGrpSpPr/>
          <p:nvPr/>
        </p:nvGrpSpPr>
        <p:grpSpPr>
          <a:xfrm>
            <a:off x="1865381" y="4102056"/>
            <a:ext cx="396131" cy="355612"/>
            <a:chOff x="1865381" y="4277506"/>
            <a:chExt cx="396131" cy="355612"/>
          </a:xfrm>
        </p:grpSpPr>
        <p:sp>
          <p:nvSpPr>
            <p:cNvPr id="11112" name="Google Shape;11112;p63"/>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3"/>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3"/>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3"/>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3"/>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3"/>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8" name="Google Shape;11118;p63"/>
          <p:cNvGrpSpPr/>
          <p:nvPr/>
        </p:nvGrpSpPr>
        <p:grpSpPr>
          <a:xfrm>
            <a:off x="2411823" y="4128549"/>
            <a:ext cx="334398" cy="299953"/>
            <a:chOff x="2411823" y="4303999"/>
            <a:chExt cx="334398" cy="299953"/>
          </a:xfrm>
        </p:grpSpPr>
        <p:sp>
          <p:nvSpPr>
            <p:cNvPr id="11119" name="Google Shape;11119;p63"/>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3"/>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3"/>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3"/>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3"/>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3"/>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3"/>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6" name="Google Shape;11126;p63"/>
          <p:cNvGrpSpPr/>
          <p:nvPr/>
        </p:nvGrpSpPr>
        <p:grpSpPr>
          <a:xfrm>
            <a:off x="2903337" y="4103582"/>
            <a:ext cx="382519" cy="350682"/>
            <a:chOff x="2903337" y="4279032"/>
            <a:chExt cx="382519" cy="350682"/>
          </a:xfrm>
        </p:grpSpPr>
        <p:sp>
          <p:nvSpPr>
            <p:cNvPr id="11127" name="Google Shape;11127;p63"/>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3"/>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3"/>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3"/>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3"/>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3"/>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3"/>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3"/>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3"/>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3"/>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3"/>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3"/>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3"/>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3"/>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3"/>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2" name="Google Shape;11142;p63"/>
          <p:cNvGrpSpPr/>
          <p:nvPr/>
        </p:nvGrpSpPr>
        <p:grpSpPr>
          <a:xfrm>
            <a:off x="3933342" y="4140317"/>
            <a:ext cx="383632" cy="276449"/>
            <a:chOff x="3933342" y="4315767"/>
            <a:chExt cx="383632" cy="276449"/>
          </a:xfrm>
        </p:grpSpPr>
        <p:sp>
          <p:nvSpPr>
            <p:cNvPr id="11143" name="Google Shape;11143;p63"/>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3"/>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3"/>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3"/>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3"/>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3"/>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9" name="Google Shape;11149;p63"/>
          <p:cNvGrpSpPr/>
          <p:nvPr/>
        </p:nvGrpSpPr>
        <p:grpSpPr>
          <a:xfrm>
            <a:off x="3441065" y="4127055"/>
            <a:ext cx="337069" cy="302593"/>
            <a:chOff x="3441065" y="4302505"/>
            <a:chExt cx="337069" cy="302593"/>
          </a:xfrm>
        </p:grpSpPr>
        <p:sp>
          <p:nvSpPr>
            <p:cNvPr id="11150" name="Google Shape;11150;p63"/>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3"/>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3"/>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3"/>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3"/>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3"/>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3"/>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3"/>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3"/>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3"/>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3"/>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3"/>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3"/>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63"/>
          <p:cNvGrpSpPr/>
          <p:nvPr/>
        </p:nvGrpSpPr>
        <p:grpSpPr>
          <a:xfrm>
            <a:off x="3532345" y="3187185"/>
            <a:ext cx="339328" cy="336274"/>
            <a:chOff x="3532345" y="3362635"/>
            <a:chExt cx="339328" cy="336274"/>
          </a:xfrm>
        </p:grpSpPr>
        <p:sp>
          <p:nvSpPr>
            <p:cNvPr id="11164" name="Google Shape;11164;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3"/>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3"/>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3"/>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3"/>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9" name="Google Shape;11169;p63"/>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70" name="Google Shape;11170;p63"/>
          <p:cNvGrpSpPr/>
          <p:nvPr/>
        </p:nvGrpSpPr>
        <p:grpSpPr>
          <a:xfrm>
            <a:off x="1883955" y="3633250"/>
            <a:ext cx="162873" cy="351445"/>
            <a:chOff x="1883955" y="3808700"/>
            <a:chExt cx="162873" cy="351445"/>
          </a:xfrm>
        </p:grpSpPr>
        <p:sp>
          <p:nvSpPr>
            <p:cNvPr id="11171" name="Google Shape;11171;p63"/>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3"/>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63"/>
          <p:cNvGrpSpPr/>
          <p:nvPr/>
        </p:nvGrpSpPr>
        <p:grpSpPr>
          <a:xfrm>
            <a:off x="939156" y="3633759"/>
            <a:ext cx="192007" cy="351318"/>
            <a:chOff x="939156" y="3809209"/>
            <a:chExt cx="192007" cy="351318"/>
          </a:xfrm>
        </p:grpSpPr>
        <p:sp>
          <p:nvSpPr>
            <p:cNvPr id="11174" name="Google Shape;11174;p63"/>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3"/>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6" name="Google Shape;11176;p63"/>
          <p:cNvGrpSpPr/>
          <p:nvPr/>
        </p:nvGrpSpPr>
        <p:grpSpPr>
          <a:xfrm>
            <a:off x="2306167" y="3634395"/>
            <a:ext cx="193915" cy="349155"/>
            <a:chOff x="2306167" y="3809845"/>
            <a:chExt cx="193915" cy="349155"/>
          </a:xfrm>
        </p:grpSpPr>
        <p:sp>
          <p:nvSpPr>
            <p:cNvPr id="11177" name="Google Shape;11177;p63"/>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3"/>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3"/>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3"/>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3"/>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3"/>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3"/>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63"/>
          <p:cNvGrpSpPr/>
          <p:nvPr/>
        </p:nvGrpSpPr>
        <p:grpSpPr>
          <a:xfrm>
            <a:off x="1323901" y="3631723"/>
            <a:ext cx="356343" cy="356757"/>
            <a:chOff x="1323901" y="3807173"/>
            <a:chExt cx="356343" cy="356757"/>
          </a:xfrm>
        </p:grpSpPr>
        <p:sp>
          <p:nvSpPr>
            <p:cNvPr id="11185" name="Google Shape;11185;p63"/>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3"/>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3"/>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3"/>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3"/>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3"/>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3"/>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3"/>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3"/>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3"/>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3"/>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3"/>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3"/>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3"/>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3"/>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3"/>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3"/>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3"/>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3"/>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3"/>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3"/>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3"/>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3"/>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3"/>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9" name="Google Shape;11209;p63"/>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0" name="Google Shape;11210;p63"/>
          <p:cNvGrpSpPr/>
          <p:nvPr/>
        </p:nvGrpSpPr>
        <p:grpSpPr>
          <a:xfrm>
            <a:off x="859262" y="3178470"/>
            <a:ext cx="306759" cy="351445"/>
            <a:chOff x="859262" y="3353920"/>
            <a:chExt cx="306759" cy="351445"/>
          </a:xfrm>
        </p:grpSpPr>
        <p:sp>
          <p:nvSpPr>
            <p:cNvPr id="11211" name="Google Shape;11211;p63"/>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3"/>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3"/>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3"/>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3"/>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6" name="Google Shape;11216;p63"/>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7" name="Google Shape;11217;p63"/>
          <p:cNvGrpSpPr/>
          <p:nvPr/>
        </p:nvGrpSpPr>
        <p:grpSpPr>
          <a:xfrm>
            <a:off x="3967437" y="3661652"/>
            <a:ext cx="364708" cy="295405"/>
            <a:chOff x="3967437" y="3837102"/>
            <a:chExt cx="364708" cy="295405"/>
          </a:xfrm>
        </p:grpSpPr>
        <p:sp>
          <p:nvSpPr>
            <p:cNvPr id="11218" name="Google Shape;11218;p63"/>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3"/>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3"/>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3"/>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3"/>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3" name="Google Shape;11223;p63"/>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3"/>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3"/>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6" name="Google Shape;11226;p63"/>
          <p:cNvGrpSpPr/>
          <p:nvPr/>
        </p:nvGrpSpPr>
        <p:grpSpPr>
          <a:xfrm>
            <a:off x="5811827" y="3631001"/>
            <a:ext cx="283743" cy="308444"/>
            <a:chOff x="5964227" y="3858701"/>
            <a:chExt cx="283743" cy="308444"/>
          </a:xfrm>
        </p:grpSpPr>
        <p:sp>
          <p:nvSpPr>
            <p:cNvPr id="11227" name="Google Shape;11227;p63"/>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3"/>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3"/>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3"/>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1" name="Google Shape;11231;p63"/>
          <p:cNvGrpSpPr/>
          <p:nvPr/>
        </p:nvGrpSpPr>
        <p:grpSpPr>
          <a:xfrm>
            <a:off x="6243508" y="3697623"/>
            <a:ext cx="320372" cy="213602"/>
            <a:chOff x="6395908" y="3873073"/>
            <a:chExt cx="320372" cy="213602"/>
          </a:xfrm>
        </p:grpSpPr>
        <p:sp>
          <p:nvSpPr>
            <p:cNvPr id="11232" name="Google Shape;11232;p63"/>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3"/>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3"/>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3"/>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3"/>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3"/>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3"/>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3"/>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3"/>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3"/>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2" name="Google Shape;11242;p63"/>
          <p:cNvGrpSpPr/>
          <p:nvPr/>
        </p:nvGrpSpPr>
        <p:grpSpPr>
          <a:xfrm>
            <a:off x="7262890" y="3627366"/>
            <a:ext cx="357138" cy="352018"/>
            <a:chOff x="7415290" y="3802816"/>
            <a:chExt cx="357138" cy="352018"/>
          </a:xfrm>
        </p:grpSpPr>
        <p:sp>
          <p:nvSpPr>
            <p:cNvPr id="11243" name="Google Shape;11243;p63"/>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3"/>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3"/>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3"/>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3"/>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3"/>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3"/>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3"/>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3"/>
          <p:cNvGrpSpPr/>
          <p:nvPr/>
        </p:nvGrpSpPr>
        <p:grpSpPr>
          <a:xfrm>
            <a:off x="6737312" y="3657963"/>
            <a:ext cx="355230" cy="293401"/>
            <a:chOff x="6889712" y="3833413"/>
            <a:chExt cx="355230" cy="293401"/>
          </a:xfrm>
        </p:grpSpPr>
        <p:sp>
          <p:nvSpPr>
            <p:cNvPr id="11252" name="Google Shape;11252;p63"/>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3"/>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3"/>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3"/>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3"/>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7" name="Google Shape;11257;p63"/>
          <p:cNvGrpSpPr/>
          <p:nvPr/>
        </p:nvGrpSpPr>
        <p:grpSpPr>
          <a:xfrm>
            <a:off x="7707152" y="3660420"/>
            <a:ext cx="282318" cy="337168"/>
            <a:chOff x="1635875" y="237775"/>
            <a:chExt cx="4370250" cy="5219325"/>
          </a:xfrm>
        </p:grpSpPr>
        <p:sp>
          <p:nvSpPr>
            <p:cNvPr id="11258" name="Google Shape;11258;p63"/>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3"/>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0" name="Google Shape;11260;p63"/>
          <p:cNvGrpSpPr/>
          <p:nvPr/>
        </p:nvGrpSpPr>
        <p:grpSpPr>
          <a:xfrm>
            <a:off x="3103963" y="3185690"/>
            <a:ext cx="297886" cy="337578"/>
            <a:chOff x="3103963" y="3361140"/>
            <a:chExt cx="297886" cy="337578"/>
          </a:xfrm>
        </p:grpSpPr>
        <p:sp>
          <p:nvSpPr>
            <p:cNvPr id="11261" name="Google Shape;11261;p63"/>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3"/>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3"/>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3"/>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3"/>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3"/>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3"/>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3"/>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3"/>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3"/>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3"/>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3"/>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3"/>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3"/>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3"/>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3"/>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3"/>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63"/>
          <p:cNvGrpSpPr/>
          <p:nvPr/>
        </p:nvGrpSpPr>
        <p:grpSpPr>
          <a:xfrm>
            <a:off x="2667821" y="3185658"/>
            <a:ext cx="273046" cy="337801"/>
            <a:chOff x="2667821" y="3361108"/>
            <a:chExt cx="273046" cy="337801"/>
          </a:xfrm>
        </p:grpSpPr>
        <p:sp>
          <p:nvSpPr>
            <p:cNvPr id="11286" name="Google Shape;11286;p63"/>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3"/>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3"/>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3"/>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3"/>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3"/>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3"/>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3"/>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3"/>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3"/>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3"/>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3"/>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3"/>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3"/>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3"/>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3"/>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3"/>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3"/>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3"/>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5" name="Google Shape;11305;p63"/>
          <p:cNvGrpSpPr/>
          <p:nvPr/>
        </p:nvGrpSpPr>
        <p:grpSpPr>
          <a:xfrm>
            <a:off x="2212469" y="3184863"/>
            <a:ext cx="282715" cy="338660"/>
            <a:chOff x="2212469" y="3360313"/>
            <a:chExt cx="282715" cy="338660"/>
          </a:xfrm>
        </p:grpSpPr>
        <p:sp>
          <p:nvSpPr>
            <p:cNvPr id="11306" name="Google Shape;11306;p63"/>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3"/>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3"/>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9" name="Google Shape;11309;p63"/>
          <p:cNvGrpSpPr/>
          <p:nvPr/>
        </p:nvGrpSpPr>
        <p:grpSpPr>
          <a:xfrm>
            <a:off x="1768821" y="3185658"/>
            <a:ext cx="278739" cy="339073"/>
            <a:chOff x="1768821" y="3361108"/>
            <a:chExt cx="278739" cy="339073"/>
          </a:xfrm>
        </p:grpSpPr>
        <p:sp>
          <p:nvSpPr>
            <p:cNvPr id="11310" name="Google Shape;11310;p63"/>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3"/>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3"/>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3"/>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3"/>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3"/>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3"/>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3"/>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3"/>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3"/>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3"/>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1" name="Google Shape;11321;p63"/>
          <p:cNvGrpSpPr/>
          <p:nvPr/>
        </p:nvGrpSpPr>
        <p:grpSpPr>
          <a:xfrm>
            <a:off x="5337883" y="3161423"/>
            <a:ext cx="307141" cy="376826"/>
            <a:chOff x="5337883" y="3336873"/>
            <a:chExt cx="307141" cy="376826"/>
          </a:xfrm>
        </p:grpSpPr>
        <p:sp>
          <p:nvSpPr>
            <p:cNvPr id="11322" name="Google Shape;11322;p63"/>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3"/>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63"/>
          <p:cNvGrpSpPr/>
          <p:nvPr/>
        </p:nvGrpSpPr>
        <p:grpSpPr>
          <a:xfrm>
            <a:off x="4883835" y="3161805"/>
            <a:ext cx="323425" cy="377557"/>
            <a:chOff x="4883835" y="3337255"/>
            <a:chExt cx="323425" cy="377557"/>
          </a:xfrm>
        </p:grpSpPr>
        <p:sp>
          <p:nvSpPr>
            <p:cNvPr id="11325" name="Google Shape;11325;p63"/>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3"/>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3"/>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63"/>
          <p:cNvGrpSpPr/>
          <p:nvPr/>
        </p:nvGrpSpPr>
        <p:grpSpPr>
          <a:xfrm>
            <a:off x="6193310" y="3231839"/>
            <a:ext cx="352590" cy="237488"/>
            <a:chOff x="6193310" y="3407289"/>
            <a:chExt cx="352590" cy="237488"/>
          </a:xfrm>
        </p:grpSpPr>
        <p:sp>
          <p:nvSpPr>
            <p:cNvPr id="11329" name="Google Shape;11329;p63"/>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3"/>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3"/>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3"/>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3"/>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4" name="Google Shape;11334;p63"/>
          <p:cNvGrpSpPr/>
          <p:nvPr/>
        </p:nvGrpSpPr>
        <p:grpSpPr>
          <a:xfrm>
            <a:off x="6637117" y="3222393"/>
            <a:ext cx="353735" cy="254504"/>
            <a:chOff x="6637117" y="3397843"/>
            <a:chExt cx="353735" cy="254504"/>
          </a:xfrm>
        </p:grpSpPr>
        <p:sp>
          <p:nvSpPr>
            <p:cNvPr id="11335" name="Google Shape;11335;p63"/>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3"/>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3"/>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3"/>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3"/>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3"/>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1" name="Google Shape;11341;p63"/>
          <p:cNvGrpSpPr/>
          <p:nvPr/>
        </p:nvGrpSpPr>
        <p:grpSpPr>
          <a:xfrm>
            <a:off x="7075994" y="3174081"/>
            <a:ext cx="360637" cy="352336"/>
            <a:chOff x="7075994" y="3349531"/>
            <a:chExt cx="360637" cy="352336"/>
          </a:xfrm>
        </p:grpSpPr>
        <p:sp>
          <p:nvSpPr>
            <p:cNvPr id="11342" name="Google Shape;11342;p63"/>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3"/>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3"/>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3"/>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3"/>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3"/>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3"/>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9" name="Google Shape;11349;p63"/>
          <p:cNvGrpSpPr/>
          <p:nvPr/>
        </p:nvGrpSpPr>
        <p:grpSpPr>
          <a:xfrm>
            <a:off x="7651983" y="3173731"/>
            <a:ext cx="107183" cy="352399"/>
            <a:chOff x="7651983" y="3349181"/>
            <a:chExt cx="107183" cy="352399"/>
          </a:xfrm>
        </p:grpSpPr>
        <p:sp>
          <p:nvSpPr>
            <p:cNvPr id="11350" name="Google Shape;11350;p63"/>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3"/>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2" name="Google Shape;11352;p63"/>
          <p:cNvGrpSpPr/>
          <p:nvPr/>
        </p:nvGrpSpPr>
        <p:grpSpPr>
          <a:xfrm>
            <a:off x="7973468" y="3206872"/>
            <a:ext cx="352590" cy="287072"/>
            <a:chOff x="7973468" y="3382322"/>
            <a:chExt cx="352590" cy="287072"/>
          </a:xfrm>
        </p:grpSpPr>
        <p:sp>
          <p:nvSpPr>
            <p:cNvPr id="11353" name="Google Shape;11353;p63"/>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3"/>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3"/>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3"/>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3"/>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3"/>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3"/>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3"/>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3"/>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3"/>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3"/>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3"/>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65" name="Google Shape;11365;p63"/>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1366" name="Google Shape;11366;p63"/>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70" name="Shape 11370"/>
        <p:cNvGrpSpPr/>
        <p:nvPr/>
      </p:nvGrpSpPr>
      <p:grpSpPr>
        <a:xfrm>
          <a:off x="0" y="0"/>
          <a:ext cx="0" cy="0"/>
          <a:chOff x="0" y="0"/>
          <a:chExt cx="0" cy="0"/>
        </a:xfrm>
      </p:grpSpPr>
      <p:grpSp>
        <p:nvGrpSpPr>
          <p:cNvPr id="11371" name="Google Shape;11371;p64"/>
          <p:cNvGrpSpPr/>
          <p:nvPr/>
        </p:nvGrpSpPr>
        <p:grpSpPr>
          <a:xfrm>
            <a:off x="821808" y="1576858"/>
            <a:ext cx="347872" cy="347488"/>
            <a:chOff x="849677" y="1500658"/>
            <a:chExt cx="347872" cy="347488"/>
          </a:xfrm>
        </p:grpSpPr>
        <p:sp>
          <p:nvSpPr>
            <p:cNvPr id="11372" name="Google Shape;11372;p64"/>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4"/>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4"/>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4"/>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4"/>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4"/>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64"/>
          <p:cNvGrpSpPr/>
          <p:nvPr/>
        </p:nvGrpSpPr>
        <p:grpSpPr>
          <a:xfrm>
            <a:off x="1387984" y="1576858"/>
            <a:ext cx="315872" cy="347488"/>
            <a:chOff x="1415853" y="1500658"/>
            <a:chExt cx="315872" cy="347488"/>
          </a:xfrm>
        </p:grpSpPr>
        <p:sp>
          <p:nvSpPr>
            <p:cNvPr id="11379" name="Google Shape;11379;p64"/>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4"/>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4"/>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4"/>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64"/>
          <p:cNvGrpSpPr/>
          <p:nvPr/>
        </p:nvGrpSpPr>
        <p:grpSpPr>
          <a:xfrm>
            <a:off x="4669520" y="1576858"/>
            <a:ext cx="347520" cy="347104"/>
            <a:chOff x="4697389" y="1500658"/>
            <a:chExt cx="347520" cy="347104"/>
          </a:xfrm>
        </p:grpSpPr>
        <p:sp>
          <p:nvSpPr>
            <p:cNvPr id="11384" name="Google Shape;11384;p64"/>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4"/>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4"/>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7" name="Google Shape;11387;p64"/>
          <p:cNvGrpSpPr/>
          <p:nvPr/>
        </p:nvGrpSpPr>
        <p:grpSpPr>
          <a:xfrm>
            <a:off x="3575664" y="2041146"/>
            <a:ext cx="347520" cy="353760"/>
            <a:chOff x="3603533" y="1964946"/>
            <a:chExt cx="347520" cy="353760"/>
          </a:xfrm>
        </p:grpSpPr>
        <p:sp>
          <p:nvSpPr>
            <p:cNvPr id="11388" name="Google Shape;11388;p64"/>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4"/>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4"/>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64"/>
          <p:cNvGrpSpPr/>
          <p:nvPr/>
        </p:nvGrpSpPr>
        <p:grpSpPr>
          <a:xfrm>
            <a:off x="1922896" y="2040538"/>
            <a:ext cx="357792" cy="352448"/>
            <a:chOff x="1950765" y="1964338"/>
            <a:chExt cx="357792" cy="352448"/>
          </a:xfrm>
        </p:grpSpPr>
        <p:sp>
          <p:nvSpPr>
            <p:cNvPr id="11392" name="Google Shape;11392;p64"/>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4"/>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4"/>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4"/>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64"/>
          <p:cNvGrpSpPr/>
          <p:nvPr/>
        </p:nvGrpSpPr>
        <p:grpSpPr>
          <a:xfrm>
            <a:off x="7407760" y="2040890"/>
            <a:ext cx="367712" cy="353248"/>
            <a:chOff x="7435629" y="1964690"/>
            <a:chExt cx="367712" cy="353248"/>
          </a:xfrm>
        </p:grpSpPr>
        <p:sp>
          <p:nvSpPr>
            <p:cNvPr id="11397" name="Google Shape;11397;p64"/>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4"/>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4"/>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4"/>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1" name="Google Shape;11401;p64"/>
          <p:cNvGrpSpPr/>
          <p:nvPr/>
        </p:nvGrpSpPr>
        <p:grpSpPr>
          <a:xfrm>
            <a:off x="2484880" y="2041242"/>
            <a:ext cx="333024" cy="352896"/>
            <a:chOff x="2512749" y="1965042"/>
            <a:chExt cx="333024" cy="352896"/>
          </a:xfrm>
        </p:grpSpPr>
        <p:sp>
          <p:nvSpPr>
            <p:cNvPr id="11402" name="Google Shape;11402;p64"/>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4"/>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4"/>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4"/>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4"/>
          <p:cNvGrpSpPr/>
          <p:nvPr/>
        </p:nvGrpSpPr>
        <p:grpSpPr>
          <a:xfrm>
            <a:off x="1370448" y="2057978"/>
            <a:ext cx="365792" cy="335392"/>
            <a:chOff x="1398317" y="1981778"/>
            <a:chExt cx="365792" cy="335392"/>
          </a:xfrm>
        </p:grpSpPr>
        <p:sp>
          <p:nvSpPr>
            <p:cNvPr id="11408" name="Google Shape;11408;p64"/>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4"/>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4"/>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4"/>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4"/>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64"/>
          <p:cNvGrpSpPr/>
          <p:nvPr/>
        </p:nvGrpSpPr>
        <p:grpSpPr>
          <a:xfrm>
            <a:off x="3024368" y="2079770"/>
            <a:ext cx="353600" cy="314752"/>
            <a:chOff x="3052237" y="2003570"/>
            <a:chExt cx="353600" cy="314752"/>
          </a:xfrm>
        </p:grpSpPr>
        <p:sp>
          <p:nvSpPr>
            <p:cNvPr id="11415" name="Google Shape;11415;p64"/>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4"/>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4"/>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64"/>
          <p:cNvGrpSpPr/>
          <p:nvPr/>
        </p:nvGrpSpPr>
        <p:grpSpPr>
          <a:xfrm>
            <a:off x="1376144" y="3034266"/>
            <a:ext cx="368096" cy="223968"/>
            <a:chOff x="1404013" y="2958066"/>
            <a:chExt cx="368096" cy="223968"/>
          </a:xfrm>
        </p:grpSpPr>
        <p:sp>
          <p:nvSpPr>
            <p:cNvPr id="11419" name="Google Shape;11419;p64"/>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4"/>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21" name="Google Shape;11421;p64"/>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4"/>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23" name="Google Shape;11423;p64"/>
          <p:cNvGrpSpPr/>
          <p:nvPr/>
        </p:nvGrpSpPr>
        <p:grpSpPr>
          <a:xfrm>
            <a:off x="1923280" y="2961402"/>
            <a:ext cx="370368" cy="367328"/>
            <a:chOff x="1951149" y="2885202"/>
            <a:chExt cx="370368" cy="367328"/>
          </a:xfrm>
        </p:grpSpPr>
        <p:sp>
          <p:nvSpPr>
            <p:cNvPr id="11424" name="Google Shape;11424;p64"/>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4"/>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4"/>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64"/>
          <p:cNvGrpSpPr/>
          <p:nvPr/>
        </p:nvGrpSpPr>
        <p:grpSpPr>
          <a:xfrm>
            <a:off x="2473808" y="2982362"/>
            <a:ext cx="367328" cy="327296"/>
            <a:chOff x="2501677" y="2906162"/>
            <a:chExt cx="367328" cy="327296"/>
          </a:xfrm>
        </p:grpSpPr>
        <p:sp>
          <p:nvSpPr>
            <p:cNvPr id="11428" name="Google Shape;11428;p64"/>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4"/>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4"/>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1" name="Google Shape;11431;p64"/>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2" name="Google Shape;11432;p64"/>
          <p:cNvGrpSpPr/>
          <p:nvPr/>
        </p:nvGrpSpPr>
        <p:grpSpPr>
          <a:xfrm>
            <a:off x="3022448" y="2969914"/>
            <a:ext cx="367712" cy="354240"/>
            <a:chOff x="3050317" y="2893714"/>
            <a:chExt cx="367712" cy="354240"/>
          </a:xfrm>
        </p:grpSpPr>
        <p:sp>
          <p:nvSpPr>
            <p:cNvPr id="11433" name="Google Shape;11433;p64"/>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4"/>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5" name="Google Shape;11435;p64"/>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4"/>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7" name="Google Shape;11437;p64"/>
          <p:cNvGrpSpPr/>
          <p:nvPr/>
        </p:nvGrpSpPr>
        <p:grpSpPr>
          <a:xfrm>
            <a:off x="7503408" y="2962554"/>
            <a:ext cx="185184" cy="367296"/>
            <a:chOff x="7531277" y="2886354"/>
            <a:chExt cx="185184" cy="367296"/>
          </a:xfrm>
        </p:grpSpPr>
        <p:sp>
          <p:nvSpPr>
            <p:cNvPr id="11438" name="Google Shape;11438;p64"/>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4"/>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4"/>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64"/>
          <p:cNvGrpSpPr/>
          <p:nvPr/>
        </p:nvGrpSpPr>
        <p:grpSpPr>
          <a:xfrm>
            <a:off x="6898768" y="2962938"/>
            <a:ext cx="297184" cy="367296"/>
            <a:chOff x="6926637" y="2886738"/>
            <a:chExt cx="297184" cy="367296"/>
          </a:xfrm>
        </p:grpSpPr>
        <p:sp>
          <p:nvSpPr>
            <p:cNvPr id="11442" name="Google Shape;11442;p64"/>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4"/>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4"/>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5" name="Google Shape;11445;p64"/>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4"/>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7" name="Google Shape;11447;p64"/>
          <p:cNvGrpSpPr/>
          <p:nvPr/>
        </p:nvGrpSpPr>
        <p:grpSpPr>
          <a:xfrm>
            <a:off x="6312784" y="2962554"/>
            <a:ext cx="370368" cy="368064"/>
            <a:chOff x="6340653" y="2886354"/>
            <a:chExt cx="370368" cy="368064"/>
          </a:xfrm>
        </p:grpSpPr>
        <p:sp>
          <p:nvSpPr>
            <p:cNvPr id="11448" name="Google Shape;11448;p64"/>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4"/>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4"/>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4"/>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4"/>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4"/>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64"/>
          <p:cNvGrpSpPr/>
          <p:nvPr/>
        </p:nvGrpSpPr>
        <p:grpSpPr>
          <a:xfrm>
            <a:off x="5218928" y="2057626"/>
            <a:ext cx="354752" cy="336512"/>
            <a:chOff x="5246797" y="1981426"/>
            <a:chExt cx="354752" cy="336512"/>
          </a:xfrm>
        </p:grpSpPr>
        <p:sp>
          <p:nvSpPr>
            <p:cNvPr id="11455" name="Google Shape;11455;p64"/>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4"/>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7" name="Google Shape;11457;p64"/>
          <p:cNvGrpSpPr/>
          <p:nvPr/>
        </p:nvGrpSpPr>
        <p:grpSpPr>
          <a:xfrm>
            <a:off x="4120880" y="2178266"/>
            <a:ext cx="355136" cy="216256"/>
            <a:chOff x="4148749" y="2102066"/>
            <a:chExt cx="355136" cy="216256"/>
          </a:xfrm>
        </p:grpSpPr>
        <p:sp>
          <p:nvSpPr>
            <p:cNvPr id="11458" name="Google Shape;11458;p64"/>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4"/>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0" name="Google Shape;11460;p64"/>
          <p:cNvGrpSpPr/>
          <p:nvPr/>
        </p:nvGrpSpPr>
        <p:grpSpPr>
          <a:xfrm>
            <a:off x="5766800" y="2077626"/>
            <a:ext cx="354752" cy="315360"/>
            <a:chOff x="5794669" y="2001426"/>
            <a:chExt cx="354752" cy="315360"/>
          </a:xfrm>
        </p:grpSpPr>
        <p:sp>
          <p:nvSpPr>
            <p:cNvPr id="11461" name="Google Shape;11461;p64"/>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4"/>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3" name="Google Shape;11463;p64"/>
          <p:cNvGrpSpPr/>
          <p:nvPr/>
        </p:nvGrpSpPr>
        <p:grpSpPr>
          <a:xfrm>
            <a:off x="6317360" y="2106042"/>
            <a:ext cx="352832" cy="289216"/>
            <a:chOff x="6345229" y="2029842"/>
            <a:chExt cx="352832" cy="289216"/>
          </a:xfrm>
        </p:grpSpPr>
        <p:sp>
          <p:nvSpPr>
            <p:cNvPr id="11464" name="Google Shape;11464;p64"/>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4"/>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6" name="Google Shape;11466;p64"/>
          <p:cNvGrpSpPr/>
          <p:nvPr/>
        </p:nvGrpSpPr>
        <p:grpSpPr>
          <a:xfrm>
            <a:off x="4669520" y="2112538"/>
            <a:ext cx="354752" cy="281984"/>
            <a:chOff x="4697389" y="2036338"/>
            <a:chExt cx="354752" cy="281984"/>
          </a:xfrm>
        </p:grpSpPr>
        <p:sp>
          <p:nvSpPr>
            <p:cNvPr id="11467" name="Google Shape;11467;p64"/>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4"/>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64"/>
          <p:cNvGrpSpPr/>
          <p:nvPr/>
        </p:nvGrpSpPr>
        <p:grpSpPr>
          <a:xfrm>
            <a:off x="1376144" y="2500954"/>
            <a:ext cx="353600" cy="354944"/>
            <a:chOff x="1404013" y="2424754"/>
            <a:chExt cx="353600" cy="354944"/>
          </a:xfrm>
        </p:grpSpPr>
        <p:sp>
          <p:nvSpPr>
            <p:cNvPr id="11470" name="Google Shape;11470;p64"/>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4"/>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4"/>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4"/>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4"/>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5" name="Google Shape;11475;p64"/>
          <p:cNvGrpSpPr/>
          <p:nvPr/>
        </p:nvGrpSpPr>
        <p:grpSpPr>
          <a:xfrm>
            <a:off x="826384" y="2504474"/>
            <a:ext cx="355104" cy="351040"/>
            <a:chOff x="854253" y="2428274"/>
            <a:chExt cx="355104" cy="351040"/>
          </a:xfrm>
        </p:grpSpPr>
        <p:sp>
          <p:nvSpPr>
            <p:cNvPr id="11476" name="Google Shape;11476;p64"/>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4"/>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64"/>
          <p:cNvGrpSpPr/>
          <p:nvPr/>
        </p:nvGrpSpPr>
        <p:grpSpPr>
          <a:xfrm>
            <a:off x="6869040" y="2517146"/>
            <a:ext cx="354752" cy="275904"/>
            <a:chOff x="6896909" y="2440946"/>
            <a:chExt cx="354752" cy="275904"/>
          </a:xfrm>
        </p:grpSpPr>
        <p:sp>
          <p:nvSpPr>
            <p:cNvPr id="11479" name="Google Shape;11479;p64"/>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4"/>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1" name="Google Shape;11481;p64"/>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82" name="Google Shape;11482;p64"/>
          <p:cNvGrpSpPr/>
          <p:nvPr/>
        </p:nvGrpSpPr>
        <p:grpSpPr>
          <a:xfrm>
            <a:off x="5237200" y="2500954"/>
            <a:ext cx="321984" cy="354560"/>
            <a:chOff x="5265069" y="2424754"/>
            <a:chExt cx="321984" cy="354560"/>
          </a:xfrm>
        </p:grpSpPr>
        <p:sp>
          <p:nvSpPr>
            <p:cNvPr id="11483" name="Google Shape;11483;p64"/>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4"/>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5" name="Google Shape;11485;p64"/>
          <p:cNvGrpSpPr/>
          <p:nvPr/>
        </p:nvGrpSpPr>
        <p:grpSpPr>
          <a:xfrm>
            <a:off x="4122800" y="2542970"/>
            <a:ext cx="355104" cy="259584"/>
            <a:chOff x="4150669" y="2466770"/>
            <a:chExt cx="355104" cy="259584"/>
          </a:xfrm>
        </p:grpSpPr>
        <p:sp>
          <p:nvSpPr>
            <p:cNvPr id="11486" name="Google Shape;11486;p64"/>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4"/>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4"/>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4"/>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64"/>
          <p:cNvGrpSpPr/>
          <p:nvPr/>
        </p:nvGrpSpPr>
        <p:grpSpPr>
          <a:xfrm>
            <a:off x="4671824" y="2501146"/>
            <a:ext cx="354336" cy="353984"/>
            <a:chOff x="4699693" y="2424946"/>
            <a:chExt cx="354336" cy="353984"/>
          </a:xfrm>
        </p:grpSpPr>
        <p:sp>
          <p:nvSpPr>
            <p:cNvPr id="11491" name="Google Shape;11491;p64"/>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4"/>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3" name="Google Shape;11493;p64"/>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4"/>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5" name="Google Shape;11495;p64"/>
          <p:cNvGrpSpPr/>
          <p:nvPr/>
        </p:nvGrpSpPr>
        <p:grpSpPr>
          <a:xfrm>
            <a:off x="1925168" y="2628442"/>
            <a:ext cx="355136" cy="227072"/>
            <a:chOff x="1953037" y="2552242"/>
            <a:chExt cx="355136" cy="227072"/>
          </a:xfrm>
        </p:grpSpPr>
        <p:sp>
          <p:nvSpPr>
            <p:cNvPr id="11496" name="Google Shape;11496;p64"/>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4"/>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8" name="Google Shape;11498;p64"/>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9" name="Google Shape;11499;p64"/>
          <p:cNvGrpSpPr/>
          <p:nvPr/>
        </p:nvGrpSpPr>
        <p:grpSpPr>
          <a:xfrm>
            <a:off x="2473072" y="2603418"/>
            <a:ext cx="355104" cy="250944"/>
            <a:chOff x="2500941" y="2527218"/>
            <a:chExt cx="355104" cy="250944"/>
          </a:xfrm>
        </p:grpSpPr>
        <p:sp>
          <p:nvSpPr>
            <p:cNvPr id="11500" name="Google Shape;11500;p64"/>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4"/>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4"/>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4"/>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4"/>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5" name="Google Shape;11505;p64"/>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6" name="Google Shape;11506;p64"/>
          <p:cNvGrpSpPr/>
          <p:nvPr/>
        </p:nvGrpSpPr>
        <p:grpSpPr>
          <a:xfrm>
            <a:off x="7965936" y="2503322"/>
            <a:ext cx="356256" cy="351808"/>
            <a:chOff x="7993805" y="2427122"/>
            <a:chExt cx="356256" cy="351808"/>
          </a:xfrm>
        </p:grpSpPr>
        <p:sp>
          <p:nvSpPr>
            <p:cNvPr id="11507" name="Google Shape;11507;p64"/>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4"/>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4"/>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0" name="Google Shape;11510;p64"/>
          <p:cNvGrpSpPr/>
          <p:nvPr/>
        </p:nvGrpSpPr>
        <p:grpSpPr>
          <a:xfrm>
            <a:off x="850768" y="2041210"/>
            <a:ext cx="308640" cy="353312"/>
            <a:chOff x="878637" y="1965010"/>
            <a:chExt cx="308640" cy="353312"/>
          </a:xfrm>
        </p:grpSpPr>
        <p:sp>
          <p:nvSpPr>
            <p:cNvPr id="11511" name="Google Shape;11511;p64"/>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4"/>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4"/>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4" name="Google Shape;11514;p64"/>
          <p:cNvGrpSpPr/>
          <p:nvPr/>
        </p:nvGrpSpPr>
        <p:grpSpPr>
          <a:xfrm>
            <a:off x="6868272" y="2040922"/>
            <a:ext cx="348256" cy="352448"/>
            <a:chOff x="6896141" y="1964722"/>
            <a:chExt cx="348256" cy="352448"/>
          </a:xfrm>
        </p:grpSpPr>
        <p:sp>
          <p:nvSpPr>
            <p:cNvPr id="11515" name="Google Shape;11515;p64"/>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4"/>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4"/>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4"/>
          <p:cNvGrpSpPr/>
          <p:nvPr/>
        </p:nvGrpSpPr>
        <p:grpSpPr>
          <a:xfrm>
            <a:off x="7962128" y="2091578"/>
            <a:ext cx="355136" cy="303328"/>
            <a:chOff x="7989997" y="2015378"/>
            <a:chExt cx="355136" cy="303328"/>
          </a:xfrm>
        </p:grpSpPr>
        <p:sp>
          <p:nvSpPr>
            <p:cNvPr id="11519" name="Google Shape;11519;p64"/>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4"/>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4"/>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64"/>
          <p:cNvGrpSpPr/>
          <p:nvPr/>
        </p:nvGrpSpPr>
        <p:grpSpPr>
          <a:xfrm>
            <a:off x="3570352" y="1585562"/>
            <a:ext cx="348640" cy="330784"/>
            <a:chOff x="3598221" y="1509362"/>
            <a:chExt cx="348640" cy="330784"/>
          </a:xfrm>
        </p:grpSpPr>
        <p:sp>
          <p:nvSpPr>
            <p:cNvPr id="11523" name="Google Shape;11523;p64"/>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4"/>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4"/>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4"/>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64"/>
          <p:cNvGrpSpPr/>
          <p:nvPr/>
        </p:nvGrpSpPr>
        <p:grpSpPr>
          <a:xfrm>
            <a:off x="5218928" y="1576858"/>
            <a:ext cx="347872" cy="347488"/>
            <a:chOff x="5246797" y="1500658"/>
            <a:chExt cx="347872" cy="347488"/>
          </a:xfrm>
        </p:grpSpPr>
        <p:sp>
          <p:nvSpPr>
            <p:cNvPr id="11528" name="Google Shape;11528;p64"/>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4"/>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4"/>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4"/>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2" name="Google Shape;11532;p64"/>
          <p:cNvGrpSpPr/>
          <p:nvPr/>
        </p:nvGrpSpPr>
        <p:grpSpPr>
          <a:xfrm>
            <a:off x="5768720" y="1576858"/>
            <a:ext cx="349024" cy="346752"/>
            <a:chOff x="5796589" y="1500658"/>
            <a:chExt cx="349024" cy="346752"/>
          </a:xfrm>
        </p:grpSpPr>
        <p:sp>
          <p:nvSpPr>
            <p:cNvPr id="11533" name="Google Shape;11533;p64"/>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4" name="Google Shape;11534;p64"/>
            <p:cNvGrpSpPr/>
            <p:nvPr/>
          </p:nvGrpSpPr>
          <p:grpSpPr>
            <a:xfrm>
              <a:off x="5796589" y="1500658"/>
              <a:ext cx="349024" cy="346752"/>
              <a:chOff x="5796589" y="1500658"/>
              <a:chExt cx="349024" cy="346752"/>
            </a:xfrm>
          </p:grpSpPr>
          <p:sp>
            <p:nvSpPr>
              <p:cNvPr id="11535" name="Google Shape;11535;p64"/>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4"/>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4"/>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4"/>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39" name="Google Shape;11539;p64"/>
          <p:cNvGrpSpPr/>
          <p:nvPr/>
        </p:nvGrpSpPr>
        <p:grpSpPr>
          <a:xfrm>
            <a:off x="6867504" y="1578778"/>
            <a:ext cx="348640" cy="343296"/>
            <a:chOff x="6895373" y="1502578"/>
            <a:chExt cx="348640" cy="343296"/>
          </a:xfrm>
        </p:grpSpPr>
        <p:sp>
          <p:nvSpPr>
            <p:cNvPr id="11540" name="Google Shape;11540;p64"/>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4"/>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4"/>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4"/>
          <p:cNvGrpSpPr/>
          <p:nvPr/>
        </p:nvGrpSpPr>
        <p:grpSpPr>
          <a:xfrm>
            <a:off x="4119728" y="1581658"/>
            <a:ext cx="347904" cy="336992"/>
            <a:chOff x="4147597" y="1505458"/>
            <a:chExt cx="347904" cy="336992"/>
          </a:xfrm>
        </p:grpSpPr>
        <p:sp>
          <p:nvSpPr>
            <p:cNvPr id="11544" name="Google Shape;11544;p64"/>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4"/>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4"/>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4"/>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4"/>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4"/>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4"/>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1" name="Google Shape;11551;p64"/>
          <p:cNvGrpSpPr/>
          <p:nvPr/>
        </p:nvGrpSpPr>
        <p:grpSpPr>
          <a:xfrm>
            <a:off x="2471536" y="1576090"/>
            <a:ext cx="347488" cy="348256"/>
            <a:chOff x="2499405" y="1499890"/>
            <a:chExt cx="347488" cy="348256"/>
          </a:xfrm>
        </p:grpSpPr>
        <p:sp>
          <p:nvSpPr>
            <p:cNvPr id="11552" name="Google Shape;11552;p64"/>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4"/>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4"/>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4"/>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4"/>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7" name="Google Shape;11557;p64"/>
          <p:cNvGrpSpPr/>
          <p:nvPr/>
        </p:nvGrpSpPr>
        <p:grpSpPr>
          <a:xfrm>
            <a:off x="1928976" y="1576698"/>
            <a:ext cx="331520" cy="348032"/>
            <a:chOff x="1956845" y="1500498"/>
            <a:chExt cx="331520" cy="348032"/>
          </a:xfrm>
        </p:grpSpPr>
        <p:sp>
          <p:nvSpPr>
            <p:cNvPr id="11558" name="Google Shape;11558;p64"/>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4"/>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4"/>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4"/>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4"/>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4"/>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4"/>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4"/>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4"/>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4"/>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4"/>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4"/>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64"/>
          <p:cNvGrpSpPr/>
          <p:nvPr/>
        </p:nvGrpSpPr>
        <p:grpSpPr>
          <a:xfrm>
            <a:off x="6317744" y="1626074"/>
            <a:ext cx="348640" cy="250656"/>
            <a:chOff x="6345613" y="1549874"/>
            <a:chExt cx="348640" cy="250656"/>
          </a:xfrm>
        </p:grpSpPr>
        <p:sp>
          <p:nvSpPr>
            <p:cNvPr id="11571" name="Google Shape;11571;p64"/>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4"/>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4"/>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4"/>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4"/>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4"/>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7" name="Google Shape;11577;p64"/>
          <p:cNvGrpSpPr/>
          <p:nvPr/>
        </p:nvGrpSpPr>
        <p:grpSpPr>
          <a:xfrm>
            <a:off x="7416912" y="1583226"/>
            <a:ext cx="348640" cy="334272"/>
            <a:chOff x="7444781" y="1507026"/>
            <a:chExt cx="348640" cy="334272"/>
          </a:xfrm>
        </p:grpSpPr>
        <p:sp>
          <p:nvSpPr>
            <p:cNvPr id="11578" name="Google Shape;11578;p64"/>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4"/>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4"/>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4"/>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4"/>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64"/>
          <p:cNvGrpSpPr/>
          <p:nvPr/>
        </p:nvGrpSpPr>
        <p:grpSpPr>
          <a:xfrm>
            <a:off x="7967472" y="1582938"/>
            <a:ext cx="347872" cy="334944"/>
            <a:chOff x="7995341" y="1506738"/>
            <a:chExt cx="347872" cy="334944"/>
          </a:xfrm>
        </p:grpSpPr>
        <p:sp>
          <p:nvSpPr>
            <p:cNvPr id="11584" name="Google Shape;11584;p64"/>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4"/>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4"/>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4"/>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4"/>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4"/>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64"/>
          <p:cNvGrpSpPr/>
          <p:nvPr/>
        </p:nvGrpSpPr>
        <p:grpSpPr>
          <a:xfrm>
            <a:off x="3020176" y="1599130"/>
            <a:ext cx="347872" cy="303904"/>
            <a:chOff x="3048045" y="1522930"/>
            <a:chExt cx="347872" cy="303904"/>
          </a:xfrm>
        </p:grpSpPr>
        <p:sp>
          <p:nvSpPr>
            <p:cNvPr id="11591" name="Google Shape;11591;p64"/>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2" name="Google Shape;11592;p64"/>
            <p:cNvGrpSpPr/>
            <p:nvPr/>
          </p:nvGrpSpPr>
          <p:grpSpPr>
            <a:xfrm>
              <a:off x="3048045" y="1522930"/>
              <a:ext cx="347872" cy="303904"/>
              <a:chOff x="3048045" y="1522930"/>
              <a:chExt cx="347872" cy="303904"/>
            </a:xfrm>
          </p:grpSpPr>
          <p:sp>
            <p:nvSpPr>
              <p:cNvPr id="11593" name="Google Shape;11593;p64"/>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4"/>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95" name="Google Shape;11595;p64"/>
          <p:cNvGrpSpPr/>
          <p:nvPr/>
        </p:nvGrpSpPr>
        <p:grpSpPr>
          <a:xfrm>
            <a:off x="1105264" y="3428122"/>
            <a:ext cx="313984" cy="358560"/>
            <a:chOff x="1133133" y="3351922"/>
            <a:chExt cx="313984" cy="358560"/>
          </a:xfrm>
        </p:grpSpPr>
        <p:sp>
          <p:nvSpPr>
            <p:cNvPr id="11596" name="Google Shape;11596;p64"/>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4"/>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4"/>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4"/>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4"/>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4"/>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4"/>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4"/>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4"/>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4"/>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4"/>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4"/>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4"/>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4"/>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4"/>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12" name="Google Shape;11612;p64"/>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3" name="Google Shape;11613;p64"/>
          <p:cNvGrpSpPr/>
          <p:nvPr/>
        </p:nvGrpSpPr>
        <p:grpSpPr>
          <a:xfrm>
            <a:off x="2767184" y="3428794"/>
            <a:ext cx="288448" cy="357120"/>
            <a:chOff x="2795053" y="3352594"/>
            <a:chExt cx="288448" cy="357120"/>
          </a:xfrm>
        </p:grpSpPr>
        <p:sp>
          <p:nvSpPr>
            <p:cNvPr id="11614" name="Google Shape;11614;p64"/>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4"/>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4"/>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4"/>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4"/>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4"/>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4"/>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4"/>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64"/>
          <p:cNvGrpSpPr/>
          <p:nvPr/>
        </p:nvGrpSpPr>
        <p:grpSpPr>
          <a:xfrm>
            <a:off x="2208656" y="3429402"/>
            <a:ext cx="304832" cy="356512"/>
            <a:chOff x="2236525" y="3353202"/>
            <a:chExt cx="304832" cy="356512"/>
          </a:xfrm>
        </p:grpSpPr>
        <p:sp>
          <p:nvSpPr>
            <p:cNvPr id="11624" name="Google Shape;11624;p64"/>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4"/>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4"/>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7" name="Google Shape;11627;p64"/>
          <p:cNvGrpSpPr/>
          <p:nvPr/>
        </p:nvGrpSpPr>
        <p:grpSpPr>
          <a:xfrm>
            <a:off x="3882768" y="3428890"/>
            <a:ext cx="256800" cy="357024"/>
            <a:chOff x="3910637" y="3352690"/>
            <a:chExt cx="256800" cy="357024"/>
          </a:xfrm>
        </p:grpSpPr>
        <p:sp>
          <p:nvSpPr>
            <p:cNvPr id="11628" name="Google Shape;11628;p64"/>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4"/>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4"/>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64"/>
          <p:cNvGrpSpPr/>
          <p:nvPr/>
        </p:nvGrpSpPr>
        <p:grpSpPr>
          <a:xfrm>
            <a:off x="6028560" y="3428122"/>
            <a:ext cx="360064" cy="360096"/>
            <a:chOff x="6056429" y="3351922"/>
            <a:chExt cx="360064" cy="360096"/>
          </a:xfrm>
        </p:grpSpPr>
        <p:sp>
          <p:nvSpPr>
            <p:cNvPr id="11632" name="Google Shape;11632;p64"/>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4"/>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4"/>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5" name="Google Shape;11635;p64"/>
          <p:cNvGrpSpPr/>
          <p:nvPr/>
        </p:nvGrpSpPr>
        <p:grpSpPr>
          <a:xfrm>
            <a:off x="6581008" y="3429274"/>
            <a:ext cx="357408" cy="357408"/>
            <a:chOff x="6608877" y="3353074"/>
            <a:chExt cx="357408" cy="357408"/>
          </a:xfrm>
        </p:grpSpPr>
        <p:sp>
          <p:nvSpPr>
            <p:cNvPr id="11636" name="Google Shape;11636;p64"/>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4"/>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4"/>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4"/>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4"/>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4"/>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4"/>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3" name="Google Shape;11643;p64"/>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4"/>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5" name="Google Shape;11645;p64"/>
          <p:cNvGrpSpPr/>
          <p:nvPr/>
        </p:nvGrpSpPr>
        <p:grpSpPr>
          <a:xfrm>
            <a:off x="4931664" y="3446426"/>
            <a:ext cx="357408" cy="323488"/>
            <a:chOff x="4959533" y="3370226"/>
            <a:chExt cx="357408" cy="323488"/>
          </a:xfrm>
        </p:grpSpPr>
        <p:sp>
          <p:nvSpPr>
            <p:cNvPr id="11646" name="Google Shape;11646;p64"/>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4"/>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64"/>
          <p:cNvGrpSpPr/>
          <p:nvPr/>
        </p:nvGrpSpPr>
        <p:grpSpPr>
          <a:xfrm>
            <a:off x="7130768" y="3429274"/>
            <a:ext cx="357056" cy="357408"/>
            <a:chOff x="7158637" y="3353074"/>
            <a:chExt cx="357056" cy="357408"/>
          </a:xfrm>
        </p:grpSpPr>
        <p:sp>
          <p:nvSpPr>
            <p:cNvPr id="11649" name="Google Shape;11649;p64"/>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4"/>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4"/>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4"/>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3" name="Google Shape;11653;p64"/>
          <p:cNvGrpSpPr/>
          <p:nvPr/>
        </p:nvGrpSpPr>
        <p:grpSpPr>
          <a:xfrm>
            <a:off x="3288400" y="3428602"/>
            <a:ext cx="344832" cy="356544"/>
            <a:chOff x="3316269" y="3352402"/>
            <a:chExt cx="344832" cy="356544"/>
          </a:xfrm>
        </p:grpSpPr>
        <p:sp>
          <p:nvSpPr>
            <p:cNvPr id="11654" name="Google Shape;11654;p64"/>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4"/>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4"/>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7" name="Google Shape;11657;p64"/>
          <p:cNvGrpSpPr/>
          <p:nvPr/>
        </p:nvGrpSpPr>
        <p:grpSpPr>
          <a:xfrm>
            <a:off x="5481040" y="3447706"/>
            <a:ext cx="358560" cy="319552"/>
            <a:chOff x="5508909" y="3371506"/>
            <a:chExt cx="358560" cy="319552"/>
          </a:xfrm>
        </p:grpSpPr>
        <p:sp>
          <p:nvSpPr>
            <p:cNvPr id="11658" name="Google Shape;11658;p64"/>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4"/>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4"/>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4"/>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4"/>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4"/>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4"/>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4"/>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4"/>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4"/>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8" name="Google Shape;11668;p6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72" name="Shape 11672"/>
        <p:cNvGrpSpPr/>
        <p:nvPr/>
      </p:nvGrpSpPr>
      <p:grpSpPr>
        <a:xfrm>
          <a:off x="0" y="0"/>
          <a:ext cx="0" cy="0"/>
          <a:chOff x="0" y="0"/>
          <a:chExt cx="0" cy="0"/>
        </a:xfrm>
      </p:grpSpPr>
      <p:sp>
        <p:nvSpPr>
          <p:cNvPr id="11673" name="Google Shape;11673;p65"/>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4" name="Google Shape;11674;p65"/>
          <p:cNvGrpSpPr/>
          <p:nvPr/>
        </p:nvGrpSpPr>
        <p:grpSpPr>
          <a:xfrm>
            <a:off x="3026217" y="3893352"/>
            <a:ext cx="346056" cy="345674"/>
            <a:chOff x="3303268" y="3817349"/>
            <a:chExt cx="346056" cy="345674"/>
          </a:xfrm>
        </p:grpSpPr>
        <p:sp>
          <p:nvSpPr>
            <p:cNvPr id="11675" name="Google Shape;11675;p65"/>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5"/>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5"/>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5"/>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9" name="Google Shape;11679;p65"/>
          <p:cNvGrpSpPr/>
          <p:nvPr/>
        </p:nvGrpSpPr>
        <p:grpSpPr>
          <a:xfrm>
            <a:off x="3475306" y="3893352"/>
            <a:ext cx="346056" cy="345674"/>
            <a:chOff x="3752358" y="3817349"/>
            <a:chExt cx="346056" cy="345674"/>
          </a:xfrm>
        </p:grpSpPr>
        <p:sp>
          <p:nvSpPr>
            <p:cNvPr id="11680" name="Google Shape;11680;p65"/>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5"/>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5"/>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5"/>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5"/>
          <p:cNvGrpSpPr/>
          <p:nvPr/>
        </p:nvGrpSpPr>
        <p:grpSpPr>
          <a:xfrm>
            <a:off x="4822956" y="3893352"/>
            <a:ext cx="346024" cy="345674"/>
            <a:chOff x="5100008" y="3817349"/>
            <a:chExt cx="346024" cy="345674"/>
          </a:xfrm>
        </p:grpSpPr>
        <p:sp>
          <p:nvSpPr>
            <p:cNvPr id="11685" name="Google Shape;11685;p65"/>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5"/>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5"/>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8" name="Google Shape;11688;p65"/>
          <p:cNvGrpSpPr/>
          <p:nvPr/>
        </p:nvGrpSpPr>
        <p:grpSpPr>
          <a:xfrm>
            <a:off x="5721867" y="3893352"/>
            <a:ext cx="345674" cy="345674"/>
            <a:chOff x="5998919" y="3817349"/>
            <a:chExt cx="345674" cy="345674"/>
          </a:xfrm>
        </p:grpSpPr>
        <p:sp>
          <p:nvSpPr>
            <p:cNvPr id="11689" name="Google Shape;11689;p65"/>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5"/>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5"/>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65"/>
          <p:cNvGrpSpPr/>
          <p:nvPr/>
        </p:nvGrpSpPr>
        <p:grpSpPr>
          <a:xfrm>
            <a:off x="3924396" y="3893352"/>
            <a:ext cx="346024" cy="345674"/>
            <a:chOff x="4201447" y="3817349"/>
            <a:chExt cx="346024" cy="345674"/>
          </a:xfrm>
        </p:grpSpPr>
        <p:sp>
          <p:nvSpPr>
            <p:cNvPr id="11693" name="Google Shape;11693;p65"/>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5"/>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65"/>
          <p:cNvGrpSpPr/>
          <p:nvPr/>
        </p:nvGrpSpPr>
        <p:grpSpPr>
          <a:xfrm>
            <a:off x="4373867" y="3893352"/>
            <a:ext cx="346024" cy="345674"/>
            <a:chOff x="4650919" y="3817349"/>
            <a:chExt cx="346024" cy="345674"/>
          </a:xfrm>
        </p:grpSpPr>
        <p:sp>
          <p:nvSpPr>
            <p:cNvPr id="11696" name="Google Shape;11696;p65"/>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5"/>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9" name="Google Shape;11699;p65"/>
          <p:cNvGrpSpPr/>
          <p:nvPr/>
        </p:nvGrpSpPr>
        <p:grpSpPr>
          <a:xfrm>
            <a:off x="5272810" y="3893352"/>
            <a:ext cx="345642" cy="345674"/>
            <a:chOff x="5549861" y="3817349"/>
            <a:chExt cx="345642" cy="345674"/>
          </a:xfrm>
        </p:grpSpPr>
        <p:sp>
          <p:nvSpPr>
            <p:cNvPr id="11700" name="Google Shape;11700;p65"/>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5"/>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65"/>
          <p:cNvGrpSpPr/>
          <p:nvPr/>
        </p:nvGrpSpPr>
        <p:grpSpPr>
          <a:xfrm>
            <a:off x="1281335" y="3474029"/>
            <a:ext cx="367255" cy="269855"/>
            <a:chOff x="1306445" y="3397829"/>
            <a:chExt cx="367255" cy="269855"/>
          </a:xfrm>
        </p:grpSpPr>
        <p:sp>
          <p:nvSpPr>
            <p:cNvPr id="11704" name="Google Shape;11704;p65"/>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5"/>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5"/>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5"/>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5"/>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5"/>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65"/>
          <p:cNvGrpSpPr/>
          <p:nvPr/>
        </p:nvGrpSpPr>
        <p:grpSpPr>
          <a:xfrm>
            <a:off x="1756207" y="3467600"/>
            <a:ext cx="367255" cy="282364"/>
            <a:chOff x="1781317" y="3391400"/>
            <a:chExt cx="367255" cy="282364"/>
          </a:xfrm>
        </p:grpSpPr>
        <p:sp>
          <p:nvSpPr>
            <p:cNvPr id="11711" name="Google Shape;11711;p65"/>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5"/>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5"/>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5"/>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5"/>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7" name="Google Shape;11717;p65"/>
          <p:cNvGrpSpPr/>
          <p:nvPr/>
        </p:nvGrpSpPr>
        <p:grpSpPr>
          <a:xfrm>
            <a:off x="3653720" y="3447133"/>
            <a:ext cx="369164" cy="323297"/>
            <a:chOff x="3678830" y="3370933"/>
            <a:chExt cx="369164" cy="323297"/>
          </a:xfrm>
        </p:grpSpPr>
        <p:sp>
          <p:nvSpPr>
            <p:cNvPr id="11718" name="Google Shape;11718;p65"/>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5"/>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5"/>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5"/>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5"/>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5"/>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5"/>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5"/>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5"/>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5"/>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5"/>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9" name="Google Shape;11729;p65"/>
          <p:cNvGrpSpPr/>
          <p:nvPr/>
        </p:nvGrpSpPr>
        <p:grpSpPr>
          <a:xfrm>
            <a:off x="834155" y="3424375"/>
            <a:ext cx="312316" cy="368400"/>
            <a:chOff x="859265" y="3348175"/>
            <a:chExt cx="312316" cy="368400"/>
          </a:xfrm>
        </p:grpSpPr>
        <p:sp>
          <p:nvSpPr>
            <p:cNvPr id="11730" name="Google Shape;11730;p65"/>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5"/>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5"/>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5"/>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35" name="Google Shape;11735;p65"/>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36" name="Google Shape;11736;p65"/>
          <p:cNvGrpSpPr/>
          <p:nvPr/>
        </p:nvGrpSpPr>
        <p:grpSpPr>
          <a:xfrm>
            <a:off x="2741264" y="3437213"/>
            <a:ext cx="330110" cy="308908"/>
            <a:chOff x="2766264" y="3394042"/>
            <a:chExt cx="294873" cy="275934"/>
          </a:xfrm>
        </p:grpSpPr>
        <p:sp>
          <p:nvSpPr>
            <p:cNvPr id="11737" name="Google Shape;11737;p65"/>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5"/>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5"/>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5"/>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1" name="Google Shape;11741;p65"/>
          <p:cNvGrpSpPr/>
          <p:nvPr/>
        </p:nvGrpSpPr>
        <p:grpSpPr>
          <a:xfrm>
            <a:off x="3189862" y="3435388"/>
            <a:ext cx="346406" cy="347552"/>
            <a:chOff x="3214972" y="3359188"/>
            <a:chExt cx="346406" cy="347552"/>
          </a:xfrm>
        </p:grpSpPr>
        <p:sp>
          <p:nvSpPr>
            <p:cNvPr id="11742" name="Google Shape;11742;p65"/>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5"/>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5"/>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5"/>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5"/>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5"/>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5"/>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5"/>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5"/>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5"/>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5"/>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5"/>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5"/>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5"/>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6" name="Google Shape;11756;p65"/>
          <p:cNvGrpSpPr/>
          <p:nvPr/>
        </p:nvGrpSpPr>
        <p:grpSpPr>
          <a:xfrm>
            <a:off x="4604196" y="3485393"/>
            <a:ext cx="367255" cy="244486"/>
            <a:chOff x="4629306" y="3409193"/>
            <a:chExt cx="367255" cy="244486"/>
          </a:xfrm>
        </p:grpSpPr>
        <p:sp>
          <p:nvSpPr>
            <p:cNvPr id="11757" name="Google Shape;11757;p65"/>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5"/>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5"/>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5"/>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5"/>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5"/>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5"/>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5"/>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5"/>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7" name="Google Shape;11767;p65"/>
          <p:cNvGrpSpPr/>
          <p:nvPr/>
        </p:nvGrpSpPr>
        <p:grpSpPr>
          <a:xfrm>
            <a:off x="4168380" y="3426284"/>
            <a:ext cx="289939" cy="334661"/>
            <a:chOff x="4193490" y="3350084"/>
            <a:chExt cx="289939" cy="334661"/>
          </a:xfrm>
        </p:grpSpPr>
        <p:sp>
          <p:nvSpPr>
            <p:cNvPr id="11768" name="Google Shape;11768;p65"/>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5"/>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5"/>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5"/>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5"/>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5"/>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5"/>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5"/>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5"/>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5"/>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8" name="Google Shape;11778;p65"/>
          <p:cNvGrpSpPr/>
          <p:nvPr/>
        </p:nvGrpSpPr>
        <p:grpSpPr>
          <a:xfrm>
            <a:off x="6508171" y="3427430"/>
            <a:ext cx="357037" cy="357005"/>
            <a:chOff x="6533281" y="3351230"/>
            <a:chExt cx="357037" cy="357005"/>
          </a:xfrm>
        </p:grpSpPr>
        <p:sp>
          <p:nvSpPr>
            <p:cNvPr id="11779" name="Google Shape;11779;p65"/>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5"/>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5"/>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2" name="Google Shape;11782;p65"/>
          <p:cNvGrpSpPr/>
          <p:nvPr/>
        </p:nvGrpSpPr>
        <p:grpSpPr>
          <a:xfrm>
            <a:off x="6033331" y="3427430"/>
            <a:ext cx="357387" cy="357005"/>
            <a:chOff x="6058441" y="3351230"/>
            <a:chExt cx="357387" cy="357005"/>
          </a:xfrm>
        </p:grpSpPr>
        <p:sp>
          <p:nvSpPr>
            <p:cNvPr id="11783" name="Google Shape;11783;p65"/>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5"/>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5" name="Google Shape;11785;p65"/>
          <p:cNvGrpSpPr/>
          <p:nvPr/>
        </p:nvGrpSpPr>
        <p:grpSpPr>
          <a:xfrm>
            <a:off x="7932373" y="3427048"/>
            <a:ext cx="357387" cy="357387"/>
            <a:chOff x="7957483" y="3350848"/>
            <a:chExt cx="357387" cy="357387"/>
          </a:xfrm>
        </p:grpSpPr>
        <p:sp>
          <p:nvSpPr>
            <p:cNvPr id="11786" name="Google Shape;11786;p65"/>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5"/>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5"/>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9" name="Google Shape;11789;p65"/>
          <p:cNvGrpSpPr/>
          <p:nvPr/>
        </p:nvGrpSpPr>
        <p:grpSpPr>
          <a:xfrm>
            <a:off x="6982661" y="3427430"/>
            <a:ext cx="357387" cy="357005"/>
            <a:chOff x="7007771" y="3351230"/>
            <a:chExt cx="357387" cy="357005"/>
          </a:xfrm>
        </p:grpSpPr>
        <p:sp>
          <p:nvSpPr>
            <p:cNvPr id="11790" name="Google Shape;11790;p65"/>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5"/>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5"/>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5"/>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5"/>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65"/>
          <p:cNvGrpSpPr/>
          <p:nvPr/>
        </p:nvGrpSpPr>
        <p:grpSpPr>
          <a:xfrm>
            <a:off x="5083620" y="3427430"/>
            <a:ext cx="357005" cy="357005"/>
            <a:chOff x="5108729" y="3351230"/>
            <a:chExt cx="357005" cy="357005"/>
          </a:xfrm>
        </p:grpSpPr>
        <p:sp>
          <p:nvSpPr>
            <p:cNvPr id="11796" name="Google Shape;11796;p65"/>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5"/>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65"/>
          <p:cNvGrpSpPr/>
          <p:nvPr/>
        </p:nvGrpSpPr>
        <p:grpSpPr>
          <a:xfrm>
            <a:off x="5558459" y="3427430"/>
            <a:ext cx="357419" cy="357005"/>
            <a:chOff x="5583569" y="3351230"/>
            <a:chExt cx="357419" cy="357005"/>
          </a:xfrm>
        </p:grpSpPr>
        <p:sp>
          <p:nvSpPr>
            <p:cNvPr id="11799" name="Google Shape;11799;p65"/>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5"/>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65"/>
          <p:cNvGrpSpPr/>
          <p:nvPr/>
        </p:nvGrpSpPr>
        <p:grpSpPr>
          <a:xfrm>
            <a:off x="7457119" y="3427430"/>
            <a:ext cx="357419" cy="357005"/>
            <a:chOff x="7482229" y="3351230"/>
            <a:chExt cx="357419" cy="357005"/>
          </a:xfrm>
        </p:grpSpPr>
        <p:sp>
          <p:nvSpPr>
            <p:cNvPr id="11802" name="Google Shape;11802;p65"/>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5"/>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5"/>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5"/>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5"/>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7" name="Google Shape;11807;p65"/>
          <p:cNvGrpSpPr/>
          <p:nvPr/>
        </p:nvGrpSpPr>
        <p:grpSpPr>
          <a:xfrm>
            <a:off x="3739375" y="2966882"/>
            <a:ext cx="222874" cy="345737"/>
            <a:chOff x="3764485" y="2890682"/>
            <a:chExt cx="222874" cy="345737"/>
          </a:xfrm>
        </p:grpSpPr>
        <p:sp>
          <p:nvSpPr>
            <p:cNvPr id="11808" name="Google Shape;11808;p65"/>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5"/>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5"/>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65"/>
          <p:cNvGrpSpPr/>
          <p:nvPr/>
        </p:nvGrpSpPr>
        <p:grpSpPr>
          <a:xfrm>
            <a:off x="2213507" y="2984331"/>
            <a:ext cx="422596" cy="310382"/>
            <a:chOff x="2278533" y="2937377"/>
            <a:chExt cx="346788" cy="254704"/>
          </a:xfrm>
        </p:grpSpPr>
        <p:sp>
          <p:nvSpPr>
            <p:cNvPr id="11812" name="Google Shape;11812;p65"/>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5"/>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4" name="Google Shape;11814;p65"/>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5" name="Google Shape;11815;p65"/>
          <p:cNvGrpSpPr/>
          <p:nvPr/>
        </p:nvGrpSpPr>
        <p:grpSpPr>
          <a:xfrm>
            <a:off x="1811527" y="2967710"/>
            <a:ext cx="286152" cy="346438"/>
            <a:chOff x="1836637" y="2891510"/>
            <a:chExt cx="286152" cy="346438"/>
          </a:xfrm>
        </p:grpSpPr>
        <p:sp>
          <p:nvSpPr>
            <p:cNvPr id="11816" name="Google Shape;11816;p65"/>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5"/>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5"/>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65"/>
          <p:cNvGrpSpPr/>
          <p:nvPr/>
        </p:nvGrpSpPr>
        <p:grpSpPr>
          <a:xfrm>
            <a:off x="5560751" y="2982129"/>
            <a:ext cx="379764" cy="337684"/>
            <a:chOff x="5585861" y="2905929"/>
            <a:chExt cx="379764" cy="337684"/>
          </a:xfrm>
        </p:grpSpPr>
        <p:sp>
          <p:nvSpPr>
            <p:cNvPr id="11820" name="Google Shape;11820;p65"/>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5"/>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5"/>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5"/>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65"/>
          <p:cNvGrpSpPr/>
          <p:nvPr/>
        </p:nvGrpSpPr>
        <p:grpSpPr>
          <a:xfrm>
            <a:off x="1302566" y="2986680"/>
            <a:ext cx="347934" cy="310024"/>
            <a:chOff x="1327676" y="2910480"/>
            <a:chExt cx="347934" cy="310024"/>
          </a:xfrm>
        </p:grpSpPr>
        <p:sp>
          <p:nvSpPr>
            <p:cNvPr id="11825" name="Google Shape;11825;p65"/>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5"/>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5"/>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5"/>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0" name="Google Shape;11830;p65"/>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1" name="Google Shape;11831;p65"/>
          <p:cNvGrpSpPr/>
          <p:nvPr/>
        </p:nvGrpSpPr>
        <p:grpSpPr>
          <a:xfrm>
            <a:off x="2728291" y="2945764"/>
            <a:ext cx="382828" cy="358601"/>
            <a:chOff x="2753373" y="2902523"/>
            <a:chExt cx="347552" cy="325557"/>
          </a:xfrm>
        </p:grpSpPr>
        <p:sp>
          <p:nvSpPr>
            <p:cNvPr id="11832" name="Google Shape;11832;p65"/>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5"/>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5"/>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5"/>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5"/>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8" name="Google Shape;11838;p65"/>
          <p:cNvGrpSpPr/>
          <p:nvPr/>
        </p:nvGrpSpPr>
        <p:grpSpPr>
          <a:xfrm>
            <a:off x="823906" y="2979455"/>
            <a:ext cx="356655" cy="335425"/>
            <a:chOff x="849016" y="2903255"/>
            <a:chExt cx="356655" cy="335425"/>
          </a:xfrm>
        </p:grpSpPr>
        <p:sp>
          <p:nvSpPr>
            <p:cNvPr id="11839" name="Google Shape;11839;p65"/>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5"/>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5"/>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5"/>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5"/>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5"/>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5"/>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5"/>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5"/>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5"/>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0" name="Google Shape;11850;p65"/>
          <p:cNvGrpSpPr/>
          <p:nvPr/>
        </p:nvGrpSpPr>
        <p:grpSpPr>
          <a:xfrm>
            <a:off x="4185823" y="3002977"/>
            <a:ext cx="280072" cy="275520"/>
            <a:chOff x="4210933" y="2926777"/>
            <a:chExt cx="280072" cy="275520"/>
          </a:xfrm>
        </p:grpSpPr>
        <p:sp>
          <p:nvSpPr>
            <p:cNvPr id="11851" name="Google Shape;11851;p65"/>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5"/>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5"/>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5"/>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5"/>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5"/>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5"/>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5"/>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5"/>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5"/>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5"/>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5"/>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5"/>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4" name="Google Shape;11864;p65"/>
          <p:cNvGrpSpPr/>
          <p:nvPr/>
        </p:nvGrpSpPr>
        <p:grpSpPr>
          <a:xfrm>
            <a:off x="4642106" y="2991582"/>
            <a:ext cx="320273" cy="318395"/>
            <a:chOff x="4667216" y="2915382"/>
            <a:chExt cx="320273" cy="318395"/>
          </a:xfrm>
        </p:grpSpPr>
        <p:sp>
          <p:nvSpPr>
            <p:cNvPr id="11865" name="Google Shape;11865;p65"/>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5"/>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5"/>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5"/>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9" name="Google Shape;11869;p65"/>
          <p:cNvGrpSpPr/>
          <p:nvPr/>
        </p:nvGrpSpPr>
        <p:grpSpPr>
          <a:xfrm>
            <a:off x="5145370" y="3010839"/>
            <a:ext cx="261929" cy="280550"/>
            <a:chOff x="5170480" y="2934639"/>
            <a:chExt cx="261929" cy="280550"/>
          </a:xfrm>
        </p:grpSpPr>
        <p:sp>
          <p:nvSpPr>
            <p:cNvPr id="11870" name="Google Shape;11870;p65"/>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5"/>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5"/>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5"/>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5"/>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5"/>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5"/>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65"/>
          <p:cNvGrpSpPr/>
          <p:nvPr/>
        </p:nvGrpSpPr>
        <p:grpSpPr>
          <a:xfrm>
            <a:off x="6044313" y="2968091"/>
            <a:ext cx="362321" cy="364231"/>
            <a:chOff x="6069423" y="2891892"/>
            <a:chExt cx="362321" cy="364231"/>
          </a:xfrm>
        </p:grpSpPr>
        <p:sp>
          <p:nvSpPr>
            <p:cNvPr id="11878" name="Google Shape;11878;p65"/>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5"/>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5"/>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5"/>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5"/>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5"/>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4" name="Google Shape;11884;p65"/>
          <p:cNvGrpSpPr/>
          <p:nvPr/>
        </p:nvGrpSpPr>
        <p:grpSpPr>
          <a:xfrm>
            <a:off x="6546845" y="2995370"/>
            <a:ext cx="308878" cy="311170"/>
            <a:chOff x="6571955" y="2919170"/>
            <a:chExt cx="308878" cy="311170"/>
          </a:xfrm>
        </p:grpSpPr>
        <p:sp>
          <p:nvSpPr>
            <p:cNvPr id="11885" name="Google Shape;11885;p65"/>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5"/>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5"/>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5"/>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5"/>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5"/>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5"/>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5"/>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5"/>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5"/>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5" name="Google Shape;11895;p65"/>
          <p:cNvGrpSpPr/>
          <p:nvPr/>
        </p:nvGrpSpPr>
        <p:grpSpPr>
          <a:xfrm>
            <a:off x="7474944" y="3010935"/>
            <a:ext cx="350576" cy="280454"/>
            <a:chOff x="7500054" y="2934735"/>
            <a:chExt cx="350576" cy="280454"/>
          </a:xfrm>
        </p:grpSpPr>
        <p:sp>
          <p:nvSpPr>
            <p:cNvPr id="11896" name="Google Shape;11896;p65"/>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5"/>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5"/>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5"/>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5"/>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5"/>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5"/>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5"/>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65"/>
          <p:cNvGrpSpPr/>
          <p:nvPr/>
        </p:nvGrpSpPr>
        <p:grpSpPr>
          <a:xfrm>
            <a:off x="6987570" y="2950862"/>
            <a:ext cx="332012" cy="355454"/>
            <a:chOff x="7055134" y="2919170"/>
            <a:chExt cx="290321" cy="310820"/>
          </a:xfrm>
        </p:grpSpPr>
        <p:sp>
          <p:nvSpPr>
            <p:cNvPr id="11905" name="Google Shape;11905;p65"/>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5"/>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5"/>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5"/>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5"/>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5"/>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5"/>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5"/>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5"/>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5"/>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5"/>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5"/>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5"/>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5"/>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9" name="Google Shape;11919;p65"/>
          <p:cNvGrpSpPr/>
          <p:nvPr/>
        </p:nvGrpSpPr>
        <p:grpSpPr>
          <a:xfrm>
            <a:off x="7960033" y="2976813"/>
            <a:ext cx="330109" cy="347552"/>
            <a:chOff x="7985143" y="2900613"/>
            <a:chExt cx="330109" cy="347552"/>
          </a:xfrm>
        </p:grpSpPr>
        <p:sp>
          <p:nvSpPr>
            <p:cNvPr id="11920" name="Google Shape;11920;p65"/>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5"/>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5"/>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5"/>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5"/>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5"/>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5"/>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5"/>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8" name="Google Shape;11928;p65"/>
          <p:cNvGrpSpPr/>
          <p:nvPr/>
        </p:nvGrpSpPr>
        <p:grpSpPr>
          <a:xfrm>
            <a:off x="7965731" y="2511426"/>
            <a:ext cx="354363" cy="353631"/>
            <a:chOff x="7990840" y="2435226"/>
            <a:chExt cx="354363" cy="353631"/>
          </a:xfrm>
        </p:grpSpPr>
        <p:sp>
          <p:nvSpPr>
            <p:cNvPr id="11929" name="Google Shape;11929;p65"/>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5"/>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5"/>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65"/>
          <p:cNvGrpSpPr/>
          <p:nvPr/>
        </p:nvGrpSpPr>
        <p:grpSpPr>
          <a:xfrm>
            <a:off x="1792207" y="2556530"/>
            <a:ext cx="350958" cy="263043"/>
            <a:chOff x="1817317" y="2480330"/>
            <a:chExt cx="350958" cy="263043"/>
          </a:xfrm>
        </p:grpSpPr>
        <p:sp>
          <p:nvSpPr>
            <p:cNvPr id="11933" name="Google Shape;11933;p65"/>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5"/>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5"/>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5"/>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5"/>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65"/>
          <p:cNvGrpSpPr/>
          <p:nvPr/>
        </p:nvGrpSpPr>
        <p:grpSpPr>
          <a:xfrm>
            <a:off x="1316617" y="2559549"/>
            <a:ext cx="419913" cy="308109"/>
            <a:chOff x="1341727" y="2483349"/>
            <a:chExt cx="419913" cy="308109"/>
          </a:xfrm>
        </p:grpSpPr>
        <p:sp>
          <p:nvSpPr>
            <p:cNvPr id="11939" name="Google Shape;11939;p65"/>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5"/>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5"/>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2" name="Google Shape;11942;p65"/>
          <p:cNvGrpSpPr/>
          <p:nvPr/>
        </p:nvGrpSpPr>
        <p:grpSpPr>
          <a:xfrm>
            <a:off x="829222" y="2523936"/>
            <a:ext cx="376358" cy="330109"/>
            <a:chOff x="854332" y="2447736"/>
            <a:chExt cx="376358" cy="330109"/>
          </a:xfrm>
        </p:grpSpPr>
        <p:sp>
          <p:nvSpPr>
            <p:cNvPr id="11943" name="Google Shape;11943;p65"/>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5"/>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5"/>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5"/>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5"/>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5"/>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5"/>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5"/>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65"/>
          <p:cNvGrpSpPr/>
          <p:nvPr/>
        </p:nvGrpSpPr>
        <p:grpSpPr>
          <a:xfrm>
            <a:off x="4181653" y="2527151"/>
            <a:ext cx="322151" cy="322374"/>
            <a:chOff x="4206763" y="2450951"/>
            <a:chExt cx="322151" cy="322374"/>
          </a:xfrm>
        </p:grpSpPr>
        <p:sp>
          <p:nvSpPr>
            <p:cNvPr id="11952" name="Google Shape;11952;p65"/>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65"/>
          <p:cNvGrpSpPr/>
          <p:nvPr/>
        </p:nvGrpSpPr>
        <p:grpSpPr>
          <a:xfrm>
            <a:off x="7491236" y="2526259"/>
            <a:ext cx="327976" cy="324316"/>
            <a:chOff x="7528096" y="2450059"/>
            <a:chExt cx="327976" cy="324316"/>
          </a:xfrm>
        </p:grpSpPr>
        <p:sp>
          <p:nvSpPr>
            <p:cNvPr id="11955" name="Google Shape;11955;p65"/>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5"/>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5"/>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5"/>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0" name="Google Shape;11960;p65"/>
          <p:cNvGrpSpPr/>
          <p:nvPr/>
        </p:nvGrpSpPr>
        <p:grpSpPr>
          <a:xfrm>
            <a:off x="7052019" y="2588742"/>
            <a:ext cx="282364" cy="198619"/>
            <a:chOff x="7077129" y="2512542"/>
            <a:chExt cx="282364" cy="198619"/>
          </a:xfrm>
        </p:grpSpPr>
        <p:sp>
          <p:nvSpPr>
            <p:cNvPr id="11961" name="Google Shape;11961;p65"/>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5"/>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5"/>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5"/>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5"/>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5"/>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65"/>
          <p:cNvGrpSpPr/>
          <p:nvPr/>
        </p:nvGrpSpPr>
        <p:grpSpPr>
          <a:xfrm>
            <a:off x="3700351" y="2520912"/>
            <a:ext cx="334279" cy="334661"/>
            <a:chOff x="3725461" y="2444712"/>
            <a:chExt cx="334279" cy="334661"/>
          </a:xfrm>
        </p:grpSpPr>
        <p:sp>
          <p:nvSpPr>
            <p:cNvPr id="11968" name="Google Shape;11968;p65"/>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5"/>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5"/>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5"/>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5"/>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5"/>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5"/>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65"/>
          <p:cNvGrpSpPr/>
          <p:nvPr/>
        </p:nvGrpSpPr>
        <p:grpSpPr>
          <a:xfrm>
            <a:off x="6552128" y="2533421"/>
            <a:ext cx="332019" cy="310788"/>
            <a:chOff x="6577238" y="2457221"/>
            <a:chExt cx="332019" cy="310788"/>
          </a:xfrm>
        </p:grpSpPr>
        <p:sp>
          <p:nvSpPr>
            <p:cNvPr id="11976" name="Google Shape;11976;p65"/>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5"/>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5"/>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5"/>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65"/>
          <p:cNvGrpSpPr/>
          <p:nvPr/>
        </p:nvGrpSpPr>
        <p:grpSpPr>
          <a:xfrm>
            <a:off x="2793451" y="2515978"/>
            <a:ext cx="247892" cy="346024"/>
            <a:chOff x="2818561" y="2439778"/>
            <a:chExt cx="247892" cy="346024"/>
          </a:xfrm>
        </p:grpSpPr>
        <p:sp>
          <p:nvSpPr>
            <p:cNvPr id="11983" name="Google Shape;11983;p65"/>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5"/>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5"/>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5"/>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5"/>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5"/>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5"/>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5"/>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5"/>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5"/>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65"/>
          <p:cNvGrpSpPr/>
          <p:nvPr/>
        </p:nvGrpSpPr>
        <p:grpSpPr>
          <a:xfrm>
            <a:off x="3182668" y="2550832"/>
            <a:ext cx="419933" cy="275170"/>
            <a:chOff x="3207778" y="2474632"/>
            <a:chExt cx="419933" cy="275170"/>
          </a:xfrm>
        </p:grpSpPr>
        <p:sp>
          <p:nvSpPr>
            <p:cNvPr id="11996" name="Google Shape;11996;p65"/>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5"/>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5"/>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5"/>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5"/>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5"/>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5"/>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5"/>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5"/>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5"/>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5"/>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0" name="Google Shape;12010;p65"/>
          <p:cNvGrpSpPr/>
          <p:nvPr/>
        </p:nvGrpSpPr>
        <p:grpSpPr>
          <a:xfrm>
            <a:off x="6074265" y="2532275"/>
            <a:ext cx="337684" cy="314194"/>
            <a:chOff x="6099375" y="2456075"/>
            <a:chExt cx="337684" cy="314194"/>
          </a:xfrm>
        </p:grpSpPr>
        <p:sp>
          <p:nvSpPr>
            <p:cNvPr id="12011" name="Google Shape;12011;p65"/>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65"/>
          <p:cNvGrpSpPr/>
          <p:nvPr/>
        </p:nvGrpSpPr>
        <p:grpSpPr>
          <a:xfrm>
            <a:off x="2287513" y="2544784"/>
            <a:ext cx="312698" cy="286534"/>
            <a:chOff x="2312623" y="2468584"/>
            <a:chExt cx="312698" cy="286534"/>
          </a:xfrm>
        </p:grpSpPr>
        <p:sp>
          <p:nvSpPr>
            <p:cNvPr id="12014" name="Google Shape;12014;p65"/>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5"/>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5"/>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7" name="Google Shape;12017;p65"/>
          <p:cNvGrpSpPr/>
          <p:nvPr/>
        </p:nvGrpSpPr>
        <p:grpSpPr>
          <a:xfrm>
            <a:off x="5593695" y="2517124"/>
            <a:ext cx="345292" cy="342618"/>
            <a:chOff x="5618805" y="2440924"/>
            <a:chExt cx="345292" cy="342618"/>
          </a:xfrm>
        </p:grpSpPr>
        <p:sp>
          <p:nvSpPr>
            <p:cNvPr id="12018" name="Google Shape;12018;p65"/>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5"/>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5"/>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5"/>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5"/>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65"/>
          <p:cNvGrpSpPr/>
          <p:nvPr/>
        </p:nvGrpSpPr>
        <p:grpSpPr>
          <a:xfrm>
            <a:off x="4628069" y="2522790"/>
            <a:ext cx="377886" cy="331255"/>
            <a:chOff x="4653179" y="2446590"/>
            <a:chExt cx="377886" cy="331255"/>
          </a:xfrm>
        </p:grpSpPr>
        <p:sp>
          <p:nvSpPr>
            <p:cNvPr id="12024" name="Google Shape;12024;p65"/>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5"/>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5"/>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5"/>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8" name="Google Shape;12028;p65"/>
          <p:cNvGrpSpPr/>
          <p:nvPr/>
        </p:nvGrpSpPr>
        <p:grpSpPr>
          <a:xfrm>
            <a:off x="5159407" y="2535681"/>
            <a:ext cx="252062" cy="305122"/>
            <a:chOff x="5184517" y="2459481"/>
            <a:chExt cx="252062" cy="305122"/>
          </a:xfrm>
        </p:grpSpPr>
        <p:sp>
          <p:nvSpPr>
            <p:cNvPr id="12029" name="Google Shape;12029;p65"/>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5"/>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5"/>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5"/>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5"/>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5"/>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5" name="Google Shape;12035;p65"/>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36" name="Google Shape;12036;p65"/>
          <p:cNvGrpSpPr/>
          <p:nvPr/>
        </p:nvGrpSpPr>
        <p:grpSpPr>
          <a:xfrm>
            <a:off x="6130349" y="2045308"/>
            <a:ext cx="249770" cy="363849"/>
            <a:chOff x="6155459" y="1969108"/>
            <a:chExt cx="249770" cy="363849"/>
          </a:xfrm>
        </p:grpSpPr>
        <p:sp>
          <p:nvSpPr>
            <p:cNvPr id="12037" name="Google Shape;12037;p65"/>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5"/>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5"/>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5"/>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5"/>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5"/>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5"/>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5"/>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5"/>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65"/>
          <p:cNvGrpSpPr/>
          <p:nvPr/>
        </p:nvGrpSpPr>
        <p:grpSpPr>
          <a:xfrm>
            <a:off x="2254919" y="2046804"/>
            <a:ext cx="353631" cy="354395"/>
            <a:chOff x="2280029" y="1970604"/>
            <a:chExt cx="353631" cy="354395"/>
          </a:xfrm>
        </p:grpSpPr>
        <p:sp>
          <p:nvSpPr>
            <p:cNvPr id="12047" name="Google Shape;12047;p65"/>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5"/>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5"/>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5"/>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65"/>
          <p:cNvGrpSpPr/>
          <p:nvPr/>
        </p:nvGrpSpPr>
        <p:grpSpPr>
          <a:xfrm>
            <a:off x="8039990" y="2076374"/>
            <a:ext cx="255086" cy="301685"/>
            <a:chOff x="8065100" y="2000174"/>
            <a:chExt cx="255086" cy="301685"/>
          </a:xfrm>
        </p:grpSpPr>
        <p:sp>
          <p:nvSpPr>
            <p:cNvPr id="12052" name="Google Shape;12052;p65"/>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5"/>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5"/>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5"/>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65"/>
          <p:cNvGrpSpPr/>
          <p:nvPr/>
        </p:nvGrpSpPr>
        <p:grpSpPr>
          <a:xfrm>
            <a:off x="6608595" y="2045308"/>
            <a:ext cx="249420" cy="363849"/>
            <a:chOff x="6633705" y="1969108"/>
            <a:chExt cx="249420" cy="363849"/>
          </a:xfrm>
        </p:grpSpPr>
        <p:sp>
          <p:nvSpPr>
            <p:cNvPr id="12057" name="Google Shape;12057;p65"/>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5"/>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5"/>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5"/>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5"/>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5"/>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5"/>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5"/>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65"/>
          <p:cNvGrpSpPr/>
          <p:nvPr/>
        </p:nvGrpSpPr>
        <p:grpSpPr>
          <a:xfrm>
            <a:off x="5185921" y="2045308"/>
            <a:ext cx="226661" cy="363467"/>
            <a:chOff x="5211031" y="1969108"/>
            <a:chExt cx="226661" cy="363467"/>
          </a:xfrm>
        </p:grpSpPr>
        <p:sp>
          <p:nvSpPr>
            <p:cNvPr id="12066" name="Google Shape;12066;p65"/>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5"/>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8" name="Google Shape;12068;p65"/>
          <p:cNvGrpSpPr/>
          <p:nvPr/>
        </p:nvGrpSpPr>
        <p:grpSpPr>
          <a:xfrm>
            <a:off x="3687842" y="2046804"/>
            <a:ext cx="354363" cy="354395"/>
            <a:chOff x="3712952" y="1970604"/>
            <a:chExt cx="354363" cy="354395"/>
          </a:xfrm>
        </p:grpSpPr>
        <p:sp>
          <p:nvSpPr>
            <p:cNvPr id="12069" name="Google Shape;12069;p65"/>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5"/>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5"/>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5"/>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5"/>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5"/>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5"/>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5"/>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5"/>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8" name="Google Shape;12078;p65"/>
          <p:cNvGrpSpPr/>
          <p:nvPr/>
        </p:nvGrpSpPr>
        <p:grpSpPr>
          <a:xfrm>
            <a:off x="3210329" y="2046804"/>
            <a:ext cx="354363" cy="354745"/>
            <a:chOff x="3235438" y="1970604"/>
            <a:chExt cx="354363" cy="354745"/>
          </a:xfrm>
        </p:grpSpPr>
        <p:sp>
          <p:nvSpPr>
            <p:cNvPr id="12079" name="Google Shape;12079;p65"/>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5"/>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5"/>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5"/>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5"/>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5"/>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5"/>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5"/>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5"/>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5"/>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5"/>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5"/>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5"/>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2" name="Google Shape;12092;p65"/>
          <p:cNvGrpSpPr/>
          <p:nvPr/>
        </p:nvGrpSpPr>
        <p:grpSpPr>
          <a:xfrm>
            <a:off x="1304475" y="2066125"/>
            <a:ext cx="341472" cy="335074"/>
            <a:chOff x="1329585" y="1989925"/>
            <a:chExt cx="341472" cy="335074"/>
          </a:xfrm>
        </p:grpSpPr>
        <p:sp>
          <p:nvSpPr>
            <p:cNvPr id="12093" name="Google Shape;12093;p65"/>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5"/>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5"/>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6" name="Google Shape;12096;p65"/>
          <p:cNvGrpSpPr/>
          <p:nvPr/>
        </p:nvGrpSpPr>
        <p:grpSpPr>
          <a:xfrm>
            <a:off x="5566761" y="2066106"/>
            <a:ext cx="416649" cy="325597"/>
            <a:chOff x="5626763" y="2013829"/>
            <a:chExt cx="351722" cy="274788"/>
          </a:xfrm>
        </p:grpSpPr>
        <p:sp>
          <p:nvSpPr>
            <p:cNvPr id="12097" name="Google Shape;12097;p65"/>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5"/>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5"/>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5"/>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5"/>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5"/>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5"/>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5"/>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5"/>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65"/>
          <p:cNvGrpSpPr/>
          <p:nvPr/>
        </p:nvGrpSpPr>
        <p:grpSpPr>
          <a:xfrm>
            <a:off x="7551495" y="2060077"/>
            <a:ext cx="276698" cy="333133"/>
            <a:chOff x="7576605" y="1983877"/>
            <a:chExt cx="276698" cy="333133"/>
          </a:xfrm>
        </p:grpSpPr>
        <p:sp>
          <p:nvSpPr>
            <p:cNvPr id="12108" name="Google Shape;12108;p65"/>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5"/>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0" name="Google Shape;12110;p65"/>
          <p:cNvGrpSpPr/>
          <p:nvPr/>
        </p:nvGrpSpPr>
        <p:grpSpPr>
          <a:xfrm>
            <a:off x="828458" y="2051738"/>
            <a:ext cx="337334" cy="353599"/>
            <a:chOff x="853568" y="1975538"/>
            <a:chExt cx="337334" cy="353599"/>
          </a:xfrm>
        </p:grpSpPr>
        <p:sp>
          <p:nvSpPr>
            <p:cNvPr id="12111" name="Google Shape;12111;p65"/>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5"/>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5"/>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5"/>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65"/>
          <p:cNvGrpSpPr/>
          <p:nvPr/>
        </p:nvGrpSpPr>
        <p:grpSpPr>
          <a:xfrm>
            <a:off x="2733192" y="2085828"/>
            <a:ext cx="327085" cy="277080"/>
            <a:chOff x="2770052" y="2009628"/>
            <a:chExt cx="327085" cy="277080"/>
          </a:xfrm>
        </p:grpSpPr>
        <p:sp>
          <p:nvSpPr>
            <p:cNvPr id="12116" name="Google Shape;12116;p65"/>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5"/>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8" name="Google Shape;12118;p65"/>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9" name="Google Shape;12119;p65"/>
          <p:cNvGrpSpPr/>
          <p:nvPr/>
        </p:nvGrpSpPr>
        <p:grpSpPr>
          <a:xfrm>
            <a:off x="4170289" y="2046804"/>
            <a:ext cx="344878" cy="343573"/>
            <a:chOff x="4195399" y="1970604"/>
            <a:chExt cx="344878" cy="343573"/>
          </a:xfrm>
        </p:grpSpPr>
        <p:sp>
          <p:nvSpPr>
            <p:cNvPr id="12120" name="Google Shape;12120;p65"/>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5"/>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5"/>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5"/>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4" name="Google Shape;12124;p65"/>
          <p:cNvGrpSpPr/>
          <p:nvPr/>
        </p:nvGrpSpPr>
        <p:grpSpPr>
          <a:xfrm>
            <a:off x="4649681" y="2053647"/>
            <a:ext cx="344528" cy="344114"/>
            <a:chOff x="4674791" y="1977447"/>
            <a:chExt cx="344528" cy="344114"/>
          </a:xfrm>
        </p:grpSpPr>
        <p:sp>
          <p:nvSpPr>
            <p:cNvPr id="12125" name="Google Shape;12125;p65"/>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5"/>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5"/>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5"/>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5"/>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5"/>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5"/>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5"/>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5"/>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5"/>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5"/>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5"/>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5"/>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5"/>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5"/>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5"/>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5"/>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5"/>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5"/>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5"/>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5"/>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5"/>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5"/>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5"/>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5"/>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5"/>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65"/>
          <p:cNvGrpSpPr/>
          <p:nvPr/>
        </p:nvGrpSpPr>
        <p:grpSpPr>
          <a:xfrm>
            <a:off x="6058700" y="1623497"/>
            <a:ext cx="382819" cy="310788"/>
            <a:chOff x="6083810" y="1547297"/>
            <a:chExt cx="382819" cy="310788"/>
          </a:xfrm>
        </p:grpSpPr>
        <p:sp>
          <p:nvSpPr>
            <p:cNvPr id="12152" name="Google Shape;12152;p65"/>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5"/>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5"/>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5"/>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5"/>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5"/>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5"/>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5"/>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5"/>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5"/>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5"/>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5"/>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5"/>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5"/>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5"/>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5"/>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5"/>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5"/>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0" name="Google Shape;12170;p65"/>
          <p:cNvGrpSpPr/>
          <p:nvPr/>
        </p:nvGrpSpPr>
        <p:grpSpPr>
          <a:xfrm>
            <a:off x="6533190" y="1614393"/>
            <a:ext cx="382788" cy="328613"/>
            <a:chOff x="6558300" y="1538193"/>
            <a:chExt cx="382788" cy="328613"/>
          </a:xfrm>
        </p:grpSpPr>
        <p:sp>
          <p:nvSpPr>
            <p:cNvPr id="12171" name="Google Shape;12171;p65"/>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5"/>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3" name="Google Shape;12173;p65"/>
          <p:cNvGrpSpPr/>
          <p:nvPr/>
        </p:nvGrpSpPr>
        <p:grpSpPr>
          <a:xfrm>
            <a:off x="5168892" y="1587497"/>
            <a:ext cx="259605" cy="346024"/>
            <a:chOff x="5194002" y="1511297"/>
            <a:chExt cx="259605" cy="346024"/>
          </a:xfrm>
        </p:grpSpPr>
        <p:sp>
          <p:nvSpPr>
            <p:cNvPr id="12174" name="Google Shape;12174;p65"/>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5"/>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5"/>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5"/>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65"/>
          <p:cNvGrpSpPr/>
          <p:nvPr/>
        </p:nvGrpSpPr>
        <p:grpSpPr>
          <a:xfrm>
            <a:off x="1369631" y="1588261"/>
            <a:ext cx="252444" cy="351722"/>
            <a:chOff x="1394741" y="1512061"/>
            <a:chExt cx="252444" cy="351722"/>
          </a:xfrm>
        </p:grpSpPr>
        <p:sp>
          <p:nvSpPr>
            <p:cNvPr id="12179" name="Google Shape;12179;p65"/>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5"/>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5"/>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5"/>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5"/>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5"/>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5"/>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5"/>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5"/>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5"/>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5"/>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5"/>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5"/>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5"/>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5"/>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5"/>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5"/>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6" name="Google Shape;12196;p65"/>
          <p:cNvGrpSpPr/>
          <p:nvPr/>
        </p:nvGrpSpPr>
        <p:grpSpPr>
          <a:xfrm>
            <a:off x="829986" y="1580685"/>
            <a:ext cx="380910" cy="339594"/>
            <a:chOff x="855096" y="1504485"/>
            <a:chExt cx="380910" cy="339594"/>
          </a:xfrm>
        </p:grpSpPr>
        <p:sp>
          <p:nvSpPr>
            <p:cNvPr id="12197" name="Google Shape;12197;p65"/>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5"/>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5"/>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5"/>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5"/>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2" name="Google Shape;12202;p65"/>
          <p:cNvGrpSpPr/>
          <p:nvPr/>
        </p:nvGrpSpPr>
        <p:grpSpPr>
          <a:xfrm>
            <a:off x="1794466" y="1587879"/>
            <a:ext cx="352103" cy="352103"/>
            <a:chOff x="1819576" y="1511679"/>
            <a:chExt cx="352103" cy="352103"/>
          </a:xfrm>
        </p:grpSpPr>
        <p:sp>
          <p:nvSpPr>
            <p:cNvPr id="12203" name="Google Shape;12203;p65"/>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5"/>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5"/>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5"/>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65"/>
          <p:cNvGrpSpPr/>
          <p:nvPr/>
        </p:nvGrpSpPr>
        <p:grpSpPr>
          <a:xfrm>
            <a:off x="5595987" y="1576961"/>
            <a:ext cx="371424" cy="355446"/>
            <a:chOff x="5621097" y="1500761"/>
            <a:chExt cx="371424" cy="355446"/>
          </a:xfrm>
        </p:grpSpPr>
        <p:sp>
          <p:nvSpPr>
            <p:cNvPr id="12208" name="Google Shape;12208;p65"/>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5"/>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0" name="Google Shape;12210;p65"/>
          <p:cNvGrpSpPr/>
          <p:nvPr/>
        </p:nvGrpSpPr>
        <p:grpSpPr>
          <a:xfrm>
            <a:off x="4645129" y="1617799"/>
            <a:ext cx="359679" cy="321833"/>
            <a:chOff x="4670239" y="1541599"/>
            <a:chExt cx="359679" cy="321833"/>
          </a:xfrm>
        </p:grpSpPr>
        <p:sp>
          <p:nvSpPr>
            <p:cNvPr id="12211" name="Google Shape;12211;p65"/>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5"/>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5"/>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6" name="Google Shape;12216;p65"/>
          <p:cNvGrpSpPr/>
          <p:nvPr/>
        </p:nvGrpSpPr>
        <p:grpSpPr>
          <a:xfrm>
            <a:off x="4187319" y="1578585"/>
            <a:ext cx="321037" cy="353822"/>
            <a:chOff x="4212429" y="1502385"/>
            <a:chExt cx="321037" cy="353822"/>
          </a:xfrm>
        </p:grpSpPr>
        <p:sp>
          <p:nvSpPr>
            <p:cNvPr id="12217" name="Google Shape;12217;p65"/>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5"/>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1" name="Google Shape;12221;p65"/>
          <p:cNvGrpSpPr/>
          <p:nvPr/>
        </p:nvGrpSpPr>
        <p:grpSpPr>
          <a:xfrm>
            <a:off x="2277678" y="1582181"/>
            <a:ext cx="336188" cy="335425"/>
            <a:chOff x="2302788" y="1505981"/>
            <a:chExt cx="336188" cy="335425"/>
          </a:xfrm>
        </p:grpSpPr>
        <p:sp>
          <p:nvSpPr>
            <p:cNvPr id="12222" name="Google Shape;12222;p65"/>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5"/>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5"/>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5"/>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5"/>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5"/>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5"/>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65"/>
          <p:cNvGrpSpPr/>
          <p:nvPr/>
        </p:nvGrpSpPr>
        <p:grpSpPr>
          <a:xfrm>
            <a:off x="2755191" y="1598096"/>
            <a:ext cx="333133" cy="321037"/>
            <a:chOff x="2780301" y="1521896"/>
            <a:chExt cx="333133" cy="321037"/>
          </a:xfrm>
        </p:grpSpPr>
        <p:sp>
          <p:nvSpPr>
            <p:cNvPr id="12240" name="Google Shape;12240;p65"/>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5"/>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5"/>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5"/>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5"/>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5"/>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5"/>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5"/>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5"/>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5"/>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5"/>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5"/>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5"/>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5"/>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5"/>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5"/>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5"/>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5"/>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5"/>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65"/>
          <p:cNvGrpSpPr/>
          <p:nvPr/>
        </p:nvGrpSpPr>
        <p:grpSpPr>
          <a:xfrm>
            <a:off x="3291049" y="1591285"/>
            <a:ext cx="211892" cy="339594"/>
            <a:chOff x="3316159" y="1515085"/>
            <a:chExt cx="211892" cy="339594"/>
          </a:xfrm>
        </p:grpSpPr>
        <p:sp>
          <p:nvSpPr>
            <p:cNvPr id="12261" name="Google Shape;12261;p65"/>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5"/>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5"/>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64" name="Google Shape;12264;p65"/>
            <p:cNvGrpSpPr/>
            <p:nvPr/>
          </p:nvGrpSpPr>
          <p:grpSpPr>
            <a:xfrm>
              <a:off x="3316159" y="1515085"/>
              <a:ext cx="211892" cy="339594"/>
              <a:chOff x="3316159" y="1515085"/>
              <a:chExt cx="211892" cy="339594"/>
            </a:xfrm>
          </p:grpSpPr>
          <p:sp>
            <p:nvSpPr>
              <p:cNvPr id="12265" name="Google Shape;12265;p65"/>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5"/>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5"/>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5"/>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5"/>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71" name="Google Shape;12271;p65"/>
          <p:cNvGrpSpPr/>
          <p:nvPr/>
        </p:nvGrpSpPr>
        <p:grpSpPr>
          <a:xfrm>
            <a:off x="3691248" y="1620855"/>
            <a:ext cx="361971" cy="314958"/>
            <a:chOff x="3716358" y="1544655"/>
            <a:chExt cx="361971" cy="314958"/>
          </a:xfrm>
        </p:grpSpPr>
        <p:sp>
          <p:nvSpPr>
            <p:cNvPr id="12272" name="Google Shape;12272;p65"/>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5"/>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5"/>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5"/>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5"/>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7" name="Google Shape;12277;p65"/>
            <p:cNvGrpSpPr/>
            <p:nvPr/>
          </p:nvGrpSpPr>
          <p:grpSpPr>
            <a:xfrm>
              <a:off x="3716358" y="1544655"/>
              <a:ext cx="361971" cy="314958"/>
              <a:chOff x="3716358" y="1544655"/>
              <a:chExt cx="361971" cy="314958"/>
            </a:xfrm>
          </p:grpSpPr>
          <p:sp>
            <p:nvSpPr>
              <p:cNvPr id="12278" name="Google Shape;12278;p65"/>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5"/>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5"/>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5"/>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5"/>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83" name="Google Shape;12283;p65"/>
          <p:cNvGrpSpPr/>
          <p:nvPr/>
        </p:nvGrpSpPr>
        <p:grpSpPr>
          <a:xfrm>
            <a:off x="6986814" y="1633752"/>
            <a:ext cx="499533" cy="305136"/>
            <a:chOff x="7009649" y="1541981"/>
            <a:chExt cx="524940" cy="320655"/>
          </a:xfrm>
        </p:grpSpPr>
        <p:sp>
          <p:nvSpPr>
            <p:cNvPr id="12284" name="Google Shape;12284;p6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2" name="Google Shape;12292;p65"/>
          <p:cNvGrpSpPr/>
          <p:nvPr/>
        </p:nvGrpSpPr>
        <p:grpSpPr>
          <a:xfrm>
            <a:off x="8008924" y="1594309"/>
            <a:ext cx="282746" cy="340358"/>
            <a:chOff x="8034034" y="1518109"/>
            <a:chExt cx="282746" cy="340358"/>
          </a:xfrm>
        </p:grpSpPr>
        <p:sp>
          <p:nvSpPr>
            <p:cNvPr id="12293" name="Google Shape;12293;p65"/>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5"/>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5"/>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5"/>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7" name="Google Shape;12297;p65"/>
          <p:cNvGrpSpPr/>
          <p:nvPr/>
        </p:nvGrpSpPr>
        <p:grpSpPr>
          <a:xfrm>
            <a:off x="7557192" y="1576134"/>
            <a:ext cx="369133" cy="360411"/>
            <a:chOff x="7582302" y="1499934"/>
            <a:chExt cx="369133" cy="360411"/>
          </a:xfrm>
        </p:grpSpPr>
        <p:sp>
          <p:nvSpPr>
            <p:cNvPr id="12298" name="Google Shape;12298;p65"/>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5"/>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5"/>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5"/>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5"/>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3" name="Google Shape;12303;p65"/>
          <p:cNvGrpSpPr/>
          <p:nvPr/>
        </p:nvGrpSpPr>
        <p:grpSpPr>
          <a:xfrm>
            <a:off x="6170979" y="3893352"/>
            <a:ext cx="346056" cy="345674"/>
            <a:chOff x="2238181" y="4120624"/>
            <a:chExt cx="346056" cy="345674"/>
          </a:xfrm>
        </p:grpSpPr>
        <p:grpSp>
          <p:nvGrpSpPr>
            <p:cNvPr id="12304" name="Google Shape;12304;p65"/>
            <p:cNvGrpSpPr/>
            <p:nvPr/>
          </p:nvGrpSpPr>
          <p:grpSpPr>
            <a:xfrm>
              <a:off x="2309155" y="4177413"/>
              <a:ext cx="203862" cy="231903"/>
              <a:chOff x="1512725" y="258500"/>
              <a:chExt cx="4570900" cy="5199625"/>
            </a:xfrm>
          </p:grpSpPr>
          <p:sp>
            <p:nvSpPr>
              <p:cNvPr id="12305" name="Google Shape;12305;p65"/>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5"/>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7" name="Google Shape;12307;p65"/>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8" name="Google Shape;12308;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grpSp>
        <p:nvGrpSpPr>
          <p:cNvPr id="254" name="Google Shape;254;p30"/>
          <p:cNvGrpSpPr/>
          <p:nvPr/>
        </p:nvGrpSpPr>
        <p:grpSpPr>
          <a:xfrm>
            <a:off x="4806625" y="1238875"/>
            <a:ext cx="3617313" cy="3166995"/>
            <a:chOff x="1054825" y="1029588"/>
            <a:chExt cx="6665400" cy="7569300"/>
          </a:xfrm>
        </p:grpSpPr>
        <p:sp>
          <p:nvSpPr>
            <p:cNvPr id="255" name="Google Shape;255;p30"/>
            <p:cNvSpPr/>
            <p:nvPr/>
          </p:nvSpPr>
          <p:spPr>
            <a:xfrm>
              <a:off x="1054825" y="1029588"/>
              <a:ext cx="6665400" cy="7569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0"/>
            <p:cNvSpPr/>
            <p:nvPr/>
          </p:nvSpPr>
          <p:spPr>
            <a:xfrm>
              <a:off x="1054825" y="1029588"/>
              <a:ext cx="6665400" cy="610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 name="Google Shape;257;p30"/>
          <p:cNvSpPr txBox="1"/>
          <p:nvPr>
            <p:ph type="title"/>
          </p:nvPr>
        </p:nvSpPr>
        <p:spPr>
          <a:xfrm>
            <a:off x="720000" y="475500"/>
            <a:ext cx="7704000" cy="5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&lt;/</a:t>
            </a:r>
            <a:r>
              <a:rPr lang="en">
                <a:solidFill>
                  <a:schemeClr val="lt2"/>
                </a:solidFill>
              </a:rPr>
              <a:t> </a:t>
            </a:r>
            <a:r>
              <a:rPr lang="en"/>
              <a:t>What is a pitch deck?</a:t>
            </a:r>
            <a:endParaRPr/>
          </a:p>
        </p:txBody>
      </p:sp>
      <p:sp>
        <p:nvSpPr>
          <p:cNvPr id="258" name="Google Shape;258;p30"/>
          <p:cNvSpPr txBox="1"/>
          <p:nvPr>
            <p:ph idx="1" type="body"/>
          </p:nvPr>
        </p:nvSpPr>
        <p:spPr>
          <a:xfrm>
            <a:off x="720000" y="1244275"/>
            <a:ext cx="3692400" cy="295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indent="0" lvl="0" marL="0" rtl="0" algn="l">
              <a:spcBef>
                <a:spcPts val="0"/>
              </a:spcBef>
              <a:spcAft>
                <a:spcPts val="0"/>
              </a:spcAft>
              <a:buNone/>
            </a:pPr>
            <a:r>
              <a:t/>
            </a:r>
            <a:endParaRPr/>
          </a:p>
          <a:p>
            <a:pPr indent="-304800" lvl="0" marL="457200" rtl="0" algn="l">
              <a:spcBef>
                <a:spcPts val="0"/>
              </a:spcBef>
              <a:spcAft>
                <a:spcPts val="0"/>
              </a:spcAft>
              <a:buClr>
                <a:schemeClr val="dk1"/>
              </a:buClr>
              <a:buSzPts val="1200"/>
              <a:buAutoNum type="arabicPeriod"/>
            </a:pPr>
            <a:r>
              <a:rPr lang="en"/>
              <a:t>An overview of the company's mission and the product or service offered</a:t>
            </a:r>
            <a:endParaRPr/>
          </a:p>
          <a:p>
            <a:pPr indent="-304800" lvl="0" marL="457200" rtl="0" algn="l">
              <a:spcBef>
                <a:spcPts val="0"/>
              </a:spcBef>
              <a:spcAft>
                <a:spcPts val="0"/>
              </a:spcAft>
              <a:buClr>
                <a:schemeClr val="dk1"/>
              </a:buClr>
              <a:buSzPts val="1200"/>
              <a:buAutoNum type="arabicPeriod"/>
            </a:pPr>
            <a:r>
              <a:rPr lang="en"/>
              <a:t>Market opportunity</a:t>
            </a:r>
            <a:endParaRPr/>
          </a:p>
          <a:p>
            <a:pPr indent="-304800" lvl="0" marL="457200" rtl="0" algn="l">
              <a:spcBef>
                <a:spcPts val="0"/>
              </a:spcBef>
              <a:spcAft>
                <a:spcPts val="0"/>
              </a:spcAft>
              <a:buClr>
                <a:schemeClr val="dk1"/>
              </a:buClr>
              <a:buSzPts val="1200"/>
              <a:buAutoNum type="arabicPeriod"/>
            </a:pPr>
            <a:r>
              <a:rPr lang="en"/>
              <a:t>Team, financials, etc.</a:t>
            </a:r>
            <a:endParaRPr/>
          </a:p>
          <a:p>
            <a:pPr indent="0" lvl="0" marL="457200" rtl="0" algn="l">
              <a:spcBef>
                <a:spcPts val="0"/>
              </a:spcBef>
              <a:spcAft>
                <a:spcPts val="0"/>
              </a:spcAft>
              <a:buNone/>
            </a:pPr>
            <a:r>
              <a:t/>
            </a:r>
            <a:endParaRPr/>
          </a:p>
          <a:p>
            <a:pPr indent="0" lvl="0" marL="0" rtl="0" algn="l">
              <a:spcBef>
                <a:spcPts val="0"/>
              </a:spcBef>
              <a:spcAft>
                <a:spcPts val="0"/>
              </a:spcAft>
              <a:buNone/>
            </a:pPr>
            <a:r>
              <a:rPr lang="en"/>
              <a:t>The goal is to garner enough interest from investors so that they are motivated to invest in the business</a:t>
            </a:r>
            <a:endParaRPr/>
          </a:p>
        </p:txBody>
      </p:sp>
      <p:sp>
        <p:nvSpPr>
          <p:cNvPr id="259" name="Google Shape;259;p30"/>
          <p:cNvSpPr txBox="1"/>
          <p:nvPr/>
        </p:nvSpPr>
        <p:spPr>
          <a:xfrm>
            <a:off x="4950330" y="1581625"/>
            <a:ext cx="1774800" cy="4974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 sz="2400">
                <a:solidFill>
                  <a:schemeClr val="accent2"/>
                </a:solidFill>
                <a:latin typeface="Quantico"/>
                <a:ea typeface="Quantico"/>
                <a:cs typeface="Quantico"/>
                <a:sym typeface="Quantico"/>
              </a:rPr>
              <a:t>php</a:t>
            </a:r>
            <a:r>
              <a:rPr lang="en" sz="2400">
                <a:solidFill>
                  <a:schemeClr val="accent1"/>
                </a:solidFill>
                <a:latin typeface="Quantico"/>
                <a:ea typeface="Quantico"/>
                <a:cs typeface="Quantico"/>
                <a:sym typeface="Quantico"/>
              </a:rPr>
              <a:t>&gt;</a:t>
            </a:r>
            <a:endParaRPr sz="2400">
              <a:solidFill>
                <a:schemeClr val="accent1"/>
              </a:solidFill>
              <a:latin typeface="Quantico"/>
              <a:ea typeface="Quantico"/>
              <a:cs typeface="Quantico"/>
              <a:sym typeface="Quantico"/>
            </a:endParaRPr>
          </a:p>
        </p:txBody>
      </p:sp>
      <p:pic>
        <p:nvPicPr>
          <p:cNvPr id="260" name="Google Shape;260;p30"/>
          <p:cNvPicPr preferRelativeResize="0"/>
          <p:nvPr/>
        </p:nvPicPr>
        <p:blipFill>
          <a:blip r:embed="rId3">
            <a:alphaModFix/>
          </a:blip>
          <a:stretch>
            <a:fillRect/>
          </a:stretch>
        </p:blipFill>
        <p:spPr>
          <a:xfrm>
            <a:off x="5061456" y="2141934"/>
            <a:ext cx="3107651" cy="2071251"/>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12" name="Shape 12312"/>
        <p:cNvGrpSpPr/>
        <p:nvPr/>
      </p:nvGrpSpPr>
      <p:grpSpPr>
        <a:xfrm>
          <a:off x="0" y="0"/>
          <a:ext cx="0" cy="0"/>
          <a:chOff x="0" y="0"/>
          <a:chExt cx="0" cy="0"/>
        </a:xfrm>
      </p:grpSpPr>
      <p:pic>
        <p:nvPicPr>
          <p:cNvPr id="12313" name="Google Shape;12313;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grpSp>
        <p:nvGrpSpPr>
          <p:cNvPr id="265" name="Google Shape;265;p31"/>
          <p:cNvGrpSpPr/>
          <p:nvPr/>
        </p:nvGrpSpPr>
        <p:grpSpPr>
          <a:xfrm>
            <a:off x="772525" y="726625"/>
            <a:ext cx="6578100" cy="3438300"/>
            <a:chOff x="772525" y="726625"/>
            <a:chExt cx="6578100" cy="3438300"/>
          </a:xfrm>
        </p:grpSpPr>
        <p:sp>
          <p:nvSpPr>
            <p:cNvPr id="266" name="Google Shape;266;p31"/>
            <p:cNvSpPr/>
            <p:nvPr/>
          </p:nvSpPr>
          <p:spPr>
            <a:xfrm>
              <a:off x="772525" y="726625"/>
              <a:ext cx="6578100" cy="3438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1"/>
            <p:cNvSpPr/>
            <p:nvPr/>
          </p:nvSpPr>
          <p:spPr>
            <a:xfrm>
              <a:off x="772525" y="726625"/>
              <a:ext cx="65781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 name="Google Shape;268;p31"/>
          <p:cNvGrpSpPr/>
          <p:nvPr/>
        </p:nvGrpSpPr>
        <p:grpSpPr>
          <a:xfrm>
            <a:off x="3993600" y="3441475"/>
            <a:ext cx="2119748" cy="1127400"/>
            <a:chOff x="4924170" y="3441525"/>
            <a:chExt cx="3447305" cy="1127400"/>
          </a:xfrm>
        </p:grpSpPr>
        <p:sp>
          <p:nvSpPr>
            <p:cNvPr id="269" name="Google Shape;269;p31"/>
            <p:cNvSpPr/>
            <p:nvPr/>
          </p:nvSpPr>
          <p:spPr>
            <a:xfrm>
              <a:off x="4924170" y="3441525"/>
              <a:ext cx="3447300" cy="1127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1"/>
            <p:cNvSpPr/>
            <p:nvPr/>
          </p:nvSpPr>
          <p:spPr>
            <a:xfrm>
              <a:off x="4924175" y="3441525"/>
              <a:ext cx="3447300" cy="2553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 name="Google Shape;271;p31"/>
          <p:cNvGrpSpPr/>
          <p:nvPr/>
        </p:nvGrpSpPr>
        <p:grpSpPr>
          <a:xfrm>
            <a:off x="5422275" y="1302375"/>
            <a:ext cx="2560700" cy="1952840"/>
            <a:chOff x="-227375" y="1029588"/>
            <a:chExt cx="4718446" cy="4667400"/>
          </a:xfrm>
        </p:grpSpPr>
        <p:sp>
          <p:nvSpPr>
            <p:cNvPr id="272" name="Google Shape;272;p31"/>
            <p:cNvSpPr/>
            <p:nvPr/>
          </p:nvSpPr>
          <p:spPr>
            <a:xfrm>
              <a:off x="-227375" y="1029588"/>
              <a:ext cx="4718400" cy="4667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1"/>
            <p:cNvSpPr/>
            <p:nvPr/>
          </p:nvSpPr>
          <p:spPr>
            <a:xfrm>
              <a:off x="-227329" y="1029588"/>
              <a:ext cx="4718400" cy="6102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 name="Google Shape;274;p31"/>
          <p:cNvSpPr txBox="1"/>
          <p:nvPr>
            <p:ph type="title"/>
          </p:nvPr>
        </p:nvSpPr>
        <p:spPr>
          <a:xfrm>
            <a:off x="1045150" y="1866000"/>
            <a:ext cx="3943500" cy="8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75" name="Google Shape;275;p31"/>
          <p:cNvSpPr txBox="1"/>
          <p:nvPr>
            <p:ph idx="2" type="title"/>
          </p:nvPr>
        </p:nvSpPr>
        <p:spPr>
          <a:xfrm>
            <a:off x="5590076" y="1551675"/>
            <a:ext cx="22251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76" name="Google Shape;276;p31"/>
          <p:cNvSpPr txBox="1"/>
          <p:nvPr/>
        </p:nvSpPr>
        <p:spPr>
          <a:xfrm>
            <a:off x="841925" y="1094475"/>
            <a:ext cx="1077300" cy="568800"/>
          </a:xfrm>
          <a:prstGeom prst="rect">
            <a:avLst/>
          </a:prstGeom>
          <a:noFill/>
          <a:ln>
            <a:noFill/>
          </a:ln>
        </p:spPr>
        <p:txBody>
          <a:bodyPr anchorCtr="0" anchor="t" bIns="91425" lIns="91425" spcFirstLastPara="1" rIns="91425" wrap="square" tIns="91425">
            <a:noAutofit/>
          </a:bodyPr>
          <a:lstStyle/>
          <a:p>
            <a:pPr indent="0" lvl="0" marL="0" rtl="0" algn="r">
              <a:lnSpc>
                <a:spcPct val="90000"/>
              </a:lnSpc>
              <a:spcBef>
                <a:spcPts val="0"/>
              </a:spcBef>
              <a:spcAft>
                <a:spcPts val="0"/>
              </a:spcAft>
              <a:buNone/>
            </a:pPr>
            <a:r>
              <a:rPr lang="en" sz="3600">
                <a:solidFill>
                  <a:schemeClr val="lt2"/>
                </a:solidFill>
                <a:latin typeface="Quantico"/>
                <a:ea typeface="Quantico"/>
                <a:cs typeface="Quantico"/>
                <a:sym typeface="Quantico"/>
              </a:rPr>
              <a:t>&lt;/&gt;</a:t>
            </a:r>
            <a:endParaRPr sz="3600">
              <a:solidFill>
                <a:schemeClr val="lt2"/>
              </a:solidFill>
            </a:endParaRPr>
          </a:p>
        </p:txBody>
      </p:sp>
      <p:sp>
        <p:nvSpPr>
          <p:cNvPr id="277" name="Google Shape;277;p31"/>
          <p:cNvSpPr txBox="1"/>
          <p:nvPr/>
        </p:nvSpPr>
        <p:spPr>
          <a:xfrm>
            <a:off x="536125" y="117311"/>
            <a:ext cx="1999500" cy="18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Pitch Deck</a:t>
            </a:r>
            <a:endParaRPr sz="1000">
              <a:solidFill>
                <a:schemeClr val="dk1"/>
              </a:solidFill>
              <a:latin typeface="Source Code Pro"/>
              <a:ea typeface="Source Code Pro"/>
              <a:cs typeface="Source Code Pro"/>
              <a:sym typeface="Source Code Pro"/>
            </a:endParaRPr>
          </a:p>
        </p:txBody>
      </p:sp>
      <p:sp>
        <p:nvSpPr>
          <p:cNvPr id="278" name="Google Shape;278;p31"/>
          <p:cNvSpPr txBox="1"/>
          <p:nvPr/>
        </p:nvSpPr>
        <p:spPr>
          <a:xfrm>
            <a:off x="3730325" y="117311"/>
            <a:ext cx="1999500" cy="18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Source Code Pro"/>
                <a:ea typeface="Source Code Pro"/>
                <a:cs typeface="Source Code Pro"/>
                <a:sym typeface="Source Code Pro"/>
              </a:rPr>
              <a:t>20xx</a:t>
            </a:r>
            <a:endParaRPr sz="1000">
              <a:solidFill>
                <a:schemeClr val="dk1"/>
              </a:solidFill>
              <a:latin typeface="Source Code Pro"/>
              <a:ea typeface="Source Code Pro"/>
              <a:cs typeface="Source Code Pro"/>
              <a:sym typeface="Source Code Pro"/>
            </a:endParaRPr>
          </a:p>
        </p:txBody>
      </p:sp>
      <p:sp>
        <p:nvSpPr>
          <p:cNvPr id="279" name="Google Shape;279;p31"/>
          <p:cNvSpPr txBox="1"/>
          <p:nvPr/>
        </p:nvSpPr>
        <p:spPr>
          <a:xfrm>
            <a:off x="4445082" y="3760875"/>
            <a:ext cx="1216800" cy="7461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2"/>
                </a:solidFill>
              </a:rPr>
              <a:t>}</a:t>
            </a:r>
            <a:r>
              <a:rPr lang="en" sz="3600">
                <a:solidFill>
                  <a:schemeClr val="dk1"/>
                </a:solidFill>
              </a:rPr>
              <a:t> /&gt; </a:t>
            </a:r>
            <a:r>
              <a:rPr lang="en" sz="3600">
                <a:solidFill>
                  <a:schemeClr val="accent1"/>
                </a:solidFill>
              </a:rPr>
              <a:t>[</a:t>
            </a:r>
            <a:endParaRPr sz="3600">
              <a:solidFill>
                <a:schemeClr val="accen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2"/>
          <p:cNvSpPr txBox="1"/>
          <p:nvPr>
            <p:ph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&lt;/ </a:t>
            </a:r>
            <a:r>
              <a:rPr lang="en"/>
              <a:t>Introduction</a:t>
            </a:r>
            <a:endParaRPr/>
          </a:p>
        </p:txBody>
      </p:sp>
      <p:sp>
        <p:nvSpPr>
          <p:cNvPr id="285" name="Google Shape;285;p32"/>
          <p:cNvSpPr txBox="1"/>
          <p:nvPr>
            <p:ph idx="3" type="subTitle"/>
          </p:nvPr>
        </p:nvSpPr>
        <p:spPr>
          <a:xfrm>
            <a:off x="807630" y="2403350"/>
            <a:ext cx="3415800" cy="42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company</a:t>
            </a:r>
            <a:endParaRPr/>
          </a:p>
        </p:txBody>
      </p:sp>
      <p:sp>
        <p:nvSpPr>
          <p:cNvPr id="286" name="Google Shape;286;p32"/>
          <p:cNvSpPr txBox="1"/>
          <p:nvPr>
            <p:ph idx="4" type="subTitle"/>
          </p:nvPr>
        </p:nvSpPr>
        <p:spPr>
          <a:xfrm>
            <a:off x="4922022" y="2403350"/>
            <a:ext cx="3415800" cy="42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Our idea</a:t>
            </a:r>
            <a:endParaRPr/>
          </a:p>
        </p:txBody>
      </p:sp>
      <p:sp>
        <p:nvSpPr>
          <p:cNvPr id="287" name="Google Shape;287;p32"/>
          <p:cNvSpPr txBox="1"/>
          <p:nvPr>
            <p:ph idx="1" type="subTitle"/>
          </p:nvPr>
        </p:nvSpPr>
        <p:spPr>
          <a:xfrm>
            <a:off x="807625" y="2775700"/>
            <a:ext cx="3415800" cy="149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288" name="Google Shape;288;p32"/>
          <p:cNvSpPr txBox="1"/>
          <p:nvPr>
            <p:ph idx="2" type="subTitle"/>
          </p:nvPr>
        </p:nvSpPr>
        <p:spPr>
          <a:xfrm>
            <a:off x="4922022" y="2775700"/>
            <a:ext cx="3415800" cy="149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289" name="Google Shape;289;p32"/>
          <p:cNvSpPr txBox="1"/>
          <p:nvPr/>
        </p:nvSpPr>
        <p:spPr>
          <a:xfrm>
            <a:off x="4965600" y="1625188"/>
            <a:ext cx="1216800" cy="6420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2"/>
                </a:solidFill>
              </a:rPr>
              <a:t>}</a:t>
            </a:r>
            <a:r>
              <a:rPr lang="en" sz="3600">
                <a:solidFill>
                  <a:schemeClr val="dk1"/>
                </a:solidFill>
              </a:rPr>
              <a:t> /&gt; </a:t>
            </a:r>
            <a:r>
              <a:rPr lang="en" sz="3600">
                <a:solidFill>
                  <a:schemeClr val="accent1"/>
                </a:solidFill>
              </a:rPr>
              <a:t>[</a:t>
            </a:r>
            <a:endParaRPr sz="3600">
              <a:solidFill>
                <a:schemeClr val="accent1"/>
              </a:solidFill>
            </a:endParaRPr>
          </a:p>
        </p:txBody>
      </p:sp>
      <p:sp>
        <p:nvSpPr>
          <p:cNvPr id="290" name="Google Shape;290;p32"/>
          <p:cNvSpPr txBox="1"/>
          <p:nvPr/>
        </p:nvSpPr>
        <p:spPr>
          <a:xfrm>
            <a:off x="885350" y="1625175"/>
            <a:ext cx="1216800" cy="642000"/>
          </a:xfrm>
          <a:prstGeom prst="rect">
            <a:avLst/>
          </a:prstGeom>
          <a:noFill/>
          <a:ln>
            <a:noFill/>
          </a:ln>
        </p:spPr>
        <p:txBody>
          <a:bodyPr anchorCtr="0" anchor="t"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2"/>
                </a:solidFill>
              </a:rPr>
              <a:t>/&gt;</a:t>
            </a:r>
            <a:r>
              <a:rPr lang="en" sz="3600">
                <a:solidFill>
                  <a:schemeClr val="dk1"/>
                </a:solidFill>
              </a:rPr>
              <a:t> **</a:t>
            </a:r>
            <a:endParaRPr sz="3600">
              <a:solidFill>
                <a:schemeClr val="accen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3"/>
          <p:cNvSpPr txBox="1"/>
          <p:nvPr>
            <p:ph idx="6"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2"/>
                </a:solidFill>
              </a:rPr>
              <a:t>&lt;/</a:t>
            </a:r>
            <a:r>
              <a:rPr lang="en">
                <a:solidFill>
                  <a:schemeClr val="lt2"/>
                </a:solidFill>
              </a:rPr>
              <a:t> </a:t>
            </a:r>
            <a:r>
              <a:rPr lang="en"/>
              <a:t>Main ideas of a pitch deck</a:t>
            </a:r>
            <a:endParaRPr/>
          </a:p>
        </p:txBody>
      </p:sp>
      <p:sp>
        <p:nvSpPr>
          <p:cNvPr id="296" name="Google Shape;296;p33"/>
          <p:cNvSpPr txBox="1"/>
          <p:nvPr>
            <p:ph type="title"/>
          </p:nvPr>
        </p:nvSpPr>
        <p:spPr>
          <a:xfrm>
            <a:off x="720000" y="1448625"/>
            <a:ext cx="2257200" cy="4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Presentation</a:t>
            </a:r>
            <a:endParaRPr/>
          </a:p>
        </p:txBody>
      </p:sp>
      <p:sp>
        <p:nvSpPr>
          <p:cNvPr id="297" name="Google Shape;297;p33"/>
          <p:cNvSpPr txBox="1"/>
          <p:nvPr>
            <p:ph idx="1" type="subTitle"/>
          </p:nvPr>
        </p:nvSpPr>
        <p:spPr>
          <a:xfrm>
            <a:off x="720176" y="1807975"/>
            <a:ext cx="2257200" cy="203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298" name="Google Shape;298;p33"/>
          <p:cNvSpPr txBox="1"/>
          <p:nvPr>
            <p:ph idx="2" type="title"/>
          </p:nvPr>
        </p:nvSpPr>
        <p:spPr>
          <a:xfrm>
            <a:off x="3491775" y="1448625"/>
            <a:ext cx="2257500" cy="3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Investors</a:t>
            </a:r>
            <a:endParaRPr/>
          </a:p>
        </p:txBody>
      </p:sp>
      <p:sp>
        <p:nvSpPr>
          <p:cNvPr id="299" name="Google Shape;299;p33"/>
          <p:cNvSpPr txBox="1"/>
          <p:nvPr>
            <p:ph idx="3" type="subTitle"/>
          </p:nvPr>
        </p:nvSpPr>
        <p:spPr>
          <a:xfrm>
            <a:off x="3491950" y="1807325"/>
            <a:ext cx="2257500" cy="203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it comes to picking investors for a pitch deck, it's important to research potential investors and understand their preferences, goals</a:t>
            </a:r>
            <a:endParaRPr/>
          </a:p>
          <a:p>
            <a:pPr indent="0" lvl="0" marL="0" rtl="0" algn="l">
              <a:spcBef>
                <a:spcPts val="0"/>
              </a:spcBef>
              <a:spcAft>
                <a:spcPts val="0"/>
              </a:spcAft>
              <a:buNone/>
            </a:pPr>
            <a:r>
              <a:rPr lang="en"/>
              <a:t>and interests</a:t>
            </a:r>
            <a:endParaRPr/>
          </a:p>
        </p:txBody>
      </p:sp>
      <p:sp>
        <p:nvSpPr>
          <p:cNvPr id="300" name="Google Shape;300;p33"/>
          <p:cNvSpPr txBox="1"/>
          <p:nvPr>
            <p:ph idx="4" type="title"/>
          </p:nvPr>
        </p:nvSpPr>
        <p:spPr>
          <a:xfrm>
            <a:off x="6162250" y="1448625"/>
            <a:ext cx="2257500" cy="39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Value</a:t>
            </a:r>
            <a:endParaRPr/>
          </a:p>
        </p:txBody>
      </p:sp>
      <p:sp>
        <p:nvSpPr>
          <p:cNvPr id="301" name="Google Shape;301;p33"/>
          <p:cNvSpPr txBox="1"/>
          <p:nvPr>
            <p:ph idx="5" type="subTitle"/>
          </p:nvPr>
        </p:nvSpPr>
        <p:spPr>
          <a:xfrm>
            <a:off x="6162250" y="1808000"/>
            <a:ext cx="2257500" cy="203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302" name="Google Shape;302;p33"/>
          <p:cNvSpPr txBox="1"/>
          <p:nvPr/>
        </p:nvSpPr>
        <p:spPr>
          <a:xfrm>
            <a:off x="7155900" y="3930346"/>
            <a:ext cx="1268100" cy="513600"/>
          </a:xfrm>
          <a:prstGeom prst="rect">
            <a:avLst/>
          </a:prstGeom>
          <a:noFill/>
          <a:ln>
            <a:noFill/>
          </a:ln>
        </p:spPr>
        <p:txBody>
          <a:bodyPr anchorCtr="0" anchor="ctr" bIns="91425" lIns="91425" spcFirstLastPara="1" rIns="91425" wrap="square" tIns="91425">
            <a:noAutofit/>
          </a:bodyPr>
          <a:lstStyle/>
          <a:p>
            <a:pPr indent="0" lvl="0" marL="0" rtl="0" algn="ctr">
              <a:lnSpc>
                <a:spcPct val="90000"/>
              </a:lnSpc>
              <a:spcBef>
                <a:spcPts val="0"/>
              </a:spcBef>
              <a:spcAft>
                <a:spcPts val="0"/>
              </a:spcAft>
              <a:buNone/>
            </a:pPr>
            <a:r>
              <a:rPr lang="en" sz="3600">
                <a:solidFill>
                  <a:schemeClr val="accent1"/>
                </a:solidFill>
                <a:latin typeface="Quantico"/>
                <a:ea typeface="Quantico"/>
                <a:cs typeface="Quantico"/>
                <a:sym typeface="Quantico"/>
              </a:rPr>
              <a:t>&lt;</a:t>
            </a:r>
            <a:r>
              <a:rPr lang="en" sz="3600">
                <a:solidFill>
                  <a:schemeClr val="lt2"/>
                </a:solidFill>
                <a:latin typeface="Quantico"/>
                <a:ea typeface="Quantico"/>
                <a:cs typeface="Quantico"/>
                <a:sym typeface="Quantico"/>
              </a:rPr>
              <a:t>/</a:t>
            </a:r>
            <a:r>
              <a:rPr lang="en" sz="3600">
                <a:solidFill>
                  <a:schemeClr val="dk1"/>
                </a:solidFill>
                <a:latin typeface="Quantico"/>
                <a:ea typeface="Quantico"/>
                <a:cs typeface="Quantico"/>
                <a:sym typeface="Quantico"/>
              </a:rPr>
              <a:t>&gt;</a:t>
            </a:r>
            <a:endParaRPr sz="36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4"/>
          <p:cNvSpPr txBox="1"/>
          <p:nvPr>
            <p:ph idx="8"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1"/>
                </a:solidFill>
              </a:rPr>
              <a:t>&lt;/</a:t>
            </a:r>
            <a:r>
              <a:rPr lang="en">
                <a:solidFill>
                  <a:schemeClr val="accent2"/>
                </a:solidFill>
              </a:rPr>
              <a:t> </a:t>
            </a:r>
            <a:r>
              <a:rPr lang="en"/>
              <a:t>Key ideas in market opportunity</a:t>
            </a:r>
            <a:endParaRPr/>
          </a:p>
        </p:txBody>
      </p:sp>
      <p:sp>
        <p:nvSpPr>
          <p:cNvPr id="308" name="Google Shape;308;p34"/>
          <p:cNvSpPr txBox="1"/>
          <p:nvPr>
            <p:ph type="title"/>
          </p:nvPr>
        </p:nvSpPr>
        <p:spPr>
          <a:xfrm>
            <a:off x="717350" y="1295950"/>
            <a:ext cx="3728400" cy="40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Research new markets</a:t>
            </a:r>
            <a:endParaRPr/>
          </a:p>
        </p:txBody>
      </p:sp>
      <p:sp>
        <p:nvSpPr>
          <p:cNvPr id="309" name="Google Shape;309;p34"/>
          <p:cNvSpPr txBox="1"/>
          <p:nvPr>
            <p:ph idx="1" type="subTitle"/>
          </p:nvPr>
        </p:nvSpPr>
        <p:spPr>
          <a:xfrm>
            <a:off x="717350" y="1651849"/>
            <a:ext cx="3728400" cy="10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Analyze existing customer needs and identify gaps in the market to find new opportunities</a:t>
            </a:r>
            <a:endParaRPr/>
          </a:p>
        </p:txBody>
      </p:sp>
      <p:sp>
        <p:nvSpPr>
          <p:cNvPr id="310" name="Google Shape;310;p34"/>
          <p:cNvSpPr txBox="1"/>
          <p:nvPr>
            <p:ph idx="2" type="title"/>
          </p:nvPr>
        </p:nvSpPr>
        <p:spPr>
          <a:xfrm>
            <a:off x="4691091" y="1295950"/>
            <a:ext cx="3728400" cy="40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Innovative solutions</a:t>
            </a:r>
            <a:endParaRPr/>
          </a:p>
        </p:txBody>
      </p:sp>
      <p:sp>
        <p:nvSpPr>
          <p:cNvPr id="311" name="Google Shape;311;p34"/>
          <p:cNvSpPr txBox="1"/>
          <p:nvPr>
            <p:ph idx="3" type="subTitle"/>
          </p:nvPr>
        </p:nvSpPr>
        <p:spPr>
          <a:xfrm>
            <a:off x="4691095" y="1651851"/>
            <a:ext cx="3728400" cy="10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Utilize technology and customer feedback to come up with novel solutions that meet your customer’s demands or needs</a:t>
            </a:r>
            <a:endParaRPr/>
          </a:p>
        </p:txBody>
      </p:sp>
      <p:sp>
        <p:nvSpPr>
          <p:cNvPr id="312" name="Google Shape;312;p34"/>
          <p:cNvSpPr txBox="1"/>
          <p:nvPr>
            <p:ph idx="4" type="title"/>
          </p:nvPr>
        </p:nvSpPr>
        <p:spPr>
          <a:xfrm>
            <a:off x="717350" y="2865407"/>
            <a:ext cx="3728400" cy="40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Stay ahead of trends</a:t>
            </a:r>
            <a:endParaRPr/>
          </a:p>
        </p:txBody>
      </p:sp>
      <p:sp>
        <p:nvSpPr>
          <p:cNvPr id="313" name="Google Shape;313;p34"/>
          <p:cNvSpPr txBox="1"/>
          <p:nvPr>
            <p:ph idx="5" type="subTitle"/>
          </p:nvPr>
        </p:nvSpPr>
        <p:spPr>
          <a:xfrm>
            <a:off x="717350" y="3220675"/>
            <a:ext cx="3728400" cy="10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314" name="Google Shape;314;p34"/>
          <p:cNvSpPr txBox="1"/>
          <p:nvPr>
            <p:ph idx="6" type="title"/>
          </p:nvPr>
        </p:nvSpPr>
        <p:spPr>
          <a:xfrm>
            <a:off x="4691091" y="2865413"/>
            <a:ext cx="3728400" cy="40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Seasonal spikes</a:t>
            </a:r>
            <a:endParaRPr/>
          </a:p>
        </p:txBody>
      </p:sp>
      <p:sp>
        <p:nvSpPr>
          <p:cNvPr id="315" name="Google Shape;315;p34"/>
          <p:cNvSpPr txBox="1"/>
          <p:nvPr>
            <p:ph idx="7" type="subTitle"/>
          </p:nvPr>
        </p:nvSpPr>
        <p:spPr>
          <a:xfrm>
            <a:off x="4691095" y="3220676"/>
            <a:ext cx="3728400" cy="10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5"/>
          <p:cNvSpPr txBox="1"/>
          <p:nvPr>
            <p:ph idx="15" type="title"/>
          </p:nvPr>
        </p:nvSpPr>
        <p:spPr>
          <a:xfrm>
            <a:off x="719988" y="45912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&lt;/ </a:t>
            </a:r>
            <a:r>
              <a:rPr lang="en"/>
              <a:t>Six recommendations</a:t>
            </a:r>
            <a:endParaRPr/>
          </a:p>
        </p:txBody>
      </p:sp>
      <p:sp>
        <p:nvSpPr>
          <p:cNvPr id="321" name="Google Shape;321;p35"/>
          <p:cNvSpPr txBox="1"/>
          <p:nvPr>
            <p:ph type="title"/>
          </p:nvPr>
        </p:nvSpPr>
        <p:spPr>
          <a:xfrm>
            <a:off x="724350" y="953007"/>
            <a:ext cx="2563200" cy="73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simple</a:t>
            </a:r>
            <a:endParaRPr/>
          </a:p>
        </p:txBody>
      </p:sp>
      <p:sp>
        <p:nvSpPr>
          <p:cNvPr id="322" name="Google Shape;322;p35"/>
          <p:cNvSpPr txBox="1"/>
          <p:nvPr>
            <p:ph idx="1" type="subTitle"/>
          </p:nvPr>
        </p:nvSpPr>
        <p:spPr>
          <a:xfrm>
            <a:off x="724350" y="1650487"/>
            <a:ext cx="2563200" cy="10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Structure your pitch deck clearly and make sure all the important points are easy to understand</a:t>
            </a:r>
            <a:endParaRPr/>
          </a:p>
        </p:txBody>
      </p:sp>
      <p:sp>
        <p:nvSpPr>
          <p:cNvPr id="323" name="Google Shape;323;p35"/>
          <p:cNvSpPr txBox="1"/>
          <p:nvPr>
            <p:ph idx="2" type="title"/>
          </p:nvPr>
        </p:nvSpPr>
        <p:spPr>
          <a:xfrm>
            <a:off x="3290800" y="961215"/>
            <a:ext cx="2563200" cy="73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Use visuals</a:t>
            </a:r>
            <a:endParaRPr/>
          </a:p>
        </p:txBody>
      </p:sp>
      <p:sp>
        <p:nvSpPr>
          <p:cNvPr id="324" name="Google Shape;324;p35"/>
          <p:cNvSpPr txBox="1"/>
          <p:nvPr>
            <p:ph idx="3" type="subTitle"/>
          </p:nvPr>
        </p:nvSpPr>
        <p:spPr>
          <a:xfrm>
            <a:off x="3290800" y="1650487"/>
            <a:ext cx="2563200" cy="108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Incorporate visuals or graphics to illustrate your message and keep the audience engaged</a:t>
            </a:r>
            <a:endParaRPr/>
          </a:p>
        </p:txBody>
      </p:sp>
      <p:sp>
        <p:nvSpPr>
          <p:cNvPr id="325" name="Google Shape;325;p35"/>
          <p:cNvSpPr txBox="1"/>
          <p:nvPr>
            <p:ph idx="4" type="title"/>
          </p:nvPr>
        </p:nvSpPr>
        <p:spPr>
          <a:xfrm>
            <a:off x="724350" y="2741296"/>
            <a:ext cx="2563200" cy="73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Make it memorable</a:t>
            </a:r>
            <a:endParaRPr/>
          </a:p>
        </p:txBody>
      </p:sp>
      <p:sp>
        <p:nvSpPr>
          <p:cNvPr id="326" name="Google Shape;326;p35"/>
          <p:cNvSpPr txBox="1"/>
          <p:nvPr>
            <p:ph idx="5" type="subTitle"/>
          </p:nvPr>
        </p:nvSpPr>
        <p:spPr>
          <a:xfrm>
            <a:off x="724350" y="3436046"/>
            <a:ext cx="2563200" cy="108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Include impactful stories, statistics, or facts that will help your audience remember your message afterwards</a:t>
            </a:r>
            <a:endParaRPr/>
          </a:p>
        </p:txBody>
      </p:sp>
      <p:sp>
        <p:nvSpPr>
          <p:cNvPr id="327" name="Google Shape;327;p35"/>
          <p:cNvSpPr txBox="1"/>
          <p:nvPr>
            <p:ph idx="6" type="title"/>
          </p:nvPr>
        </p:nvSpPr>
        <p:spPr>
          <a:xfrm>
            <a:off x="3290793" y="2741302"/>
            <a:ext cx="2563200" cy="73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 &amp; iterate </a:t>
            </a:r>
            <a:endParaRPr/>
          </a:p>
        </p:txBody>
      </p:sp>
      <p:sp>
        <p:nvSpPr>
          <p:cNvPr id="328" name="Google Shape;328;p35"/>
          <p:cNvSpPr txBox="1"/>
          <p:nvPr>
            <p:ph idx="7" type="subTitle"/>
          </p:nvPr>
        </p:nvSpPr>
        <p:spPr>
          <a:xfrm>
            <a:off x="3290793" y="3436048"/>
            <a:ext cx="2563200" cy="108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Practice presenting your deck beforehand with friends or colleagues for feedback, then use this input to refine it further</a:t>
            </a:r>
            <a:endParaRPr/>
          </a:p>
        </p:txBody>
      </p:sp>
      <p:sp>
        <p:nvSpPr>
          <p:cNvPr id="329" name="Google Shape;329;p35"/>
          <p:cNvSpPr txBox="1"/>
          <p:nvPr>
            <p:ph idx="8" type="title"/>
          </p:nvPr>
        </p:nvSpPr>
        <p:spPr>
          <a:xfrm>
            <a:off x="5852375" y="961215"/>
            <a:ext cx="2563200" cy="73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Keep it short</a:t>
            </a:r>
            <a:endParaRPr/>
          </a:p>
        </p:txBody>
      </p:sp>
      <p:sp>
        <p:nvSpPr>
          <p:cNvPr id="330" name="Google Shape;330;p35"/>
          <p:cNvSpPr txBox="1"/>
          <p:nvPr>
            <p:ph idx="9" type="subTitle"/>
          </p:nvPr>
        </p:nvSpPr>
        <p:spPr>
          <a:xfrm>
            <a:off x="5852377" y="1650487"/>
            <a:ext cx="2563200" cy="108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good pitch deck should be concise and clear; avoid trying to cram in too much information</a:t>
            </a:r>
            <a:endParaRPr/>
          </a:p>
        </p:txBody>
      </p:sp>
      <p:sp>
        <p:nvSpPr>
          <p:cNvPr id="331" name="Google Shape;331;p35"/>
          <p:cNvSpPr txBox="1"/>
          <p:nvPr>
            <p:ph idx="13" type="title"/>
          </p:nvPr>
        </p:nvSpPr>
        <p:spPr>
          <a:xfrm>
            <a:off x="5852375" y="2741298"/>
            <a:ext cx="2563200" cy="738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Main points</a:t>
            </a:r>
            <a:endParaRPr/>
          </a:p>
        </p:txBody>
      </p:sp>
      <p:sp>
        <p:nvSpPr>
          <p:cNvPr id="332" name="Google Shape;332;p35"/>
          <p:cNvSpPr txBox="1"/>
          <p:nvPr>
            <p:ph idx="14" type="subTitle"/>
          </p:nvPr>
        </p:nvSpPr>
        <p:spPr>
          <a:xfrm>
            <a:off x="5852378" y="3436047"/>
            <a:ext cx="2563200" cy="108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pitch deck is an overview of your business; focus on key points that get the most important ideas across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New Operating System Design Pitch Deck by Slidesgo">
  <a:themeElements>
    <a:clrScheme name="Simple Light">
      <a:dk1>
        <a:srgbClr val="FFFFFF"/>
      </a:dk1>
      <a:lt1>
        <a:srgbClr val="2D323C"/>
      </a:lt1>
      <a:dk2>
        <a:srgbClr val="242830"/>
      </a:dk2>
      <a:lt2>
        <a:srgbClr val="FFDB5D"/>
      </a:lt2>
      <a:accent1>
        <a:srgbClr val="94EE6B"/>
      </a:accent1>
      <a:accent2>
        <a:srgbClr val="E81981"/>
      </a:accent2>
      <a:accent3>
        <a:srgbClr val="BD64B5"/>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